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04" r:id="rId2"/>
    <p:sldId id="405" r:id="rId3"/>
    <p:sldId id="415" r:id="rId4"/>
    <p:sldId id="416" r:id="rId5"/>
    <p:sldId id="417" r:id="rId6"/>
    <p:sldId id="413" r:id="rId7"/>
    <p:sldId id="419" r:id="rId8"/>
    <p:sldId id="42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335EB3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To The </a:t>
            </a:r>
            <a:r>
              <a:rPr lang="en-US" sz="6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Wold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990600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Joy to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the world the Lord is come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6867" y="2695221"/>
            <a:ext cx="9160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Let every heart    prepare Him room,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-31386" y="3646592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heav’n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and nature sing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006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50068" y="1577783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90711" y="691654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955" y="54102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heav’n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heav’n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na-ture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-8435" y="453953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Heav’n and nature sing,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-45903" y="1855040"/>
            <a:ext cx="9156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Let earth receive her King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3733800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416275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013436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1920369" y="1557062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3802635" y="154441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50068" y="240208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3194075" y="2403597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1145991" y="3341341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195324" y="3342256"/>
            <a:ext cx="57830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4240164" y="4252088"/>
            <a:ext cx="6684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45991" y="4238157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1145991" y="512430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2748743" y="5124308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3376448" y="512430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4906843" y="5124308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5562600" y="512430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6858000" y="512430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6096000" y="5127951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6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990600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Joy to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the world the Savior reigns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6867" y="2695221"/>
            <a:ext cx="9160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while fields and floods,  rocks,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hills and plains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-31386" y="3582511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Repeat the sounding joy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006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50068" y="1577783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90711" y="691654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955" y="536522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FFFFFF"/>
                </a:solidFill>
              </a:rPr>
              <a:t>   Repeat,   re--peat </a:t>
            </a:r>
            <a:r>
              <a:rPr lang="en-US" sz="3200" kern="0" dirty="0">
                <a:solidFill>
                  <a:srgbClr val="FFFFFF"/>
                </a:solidFill>
              </a:rPr>
              <a:t>the sounding joy</a:t>
            </a:r>
            <a:endParaRPr lang="en-US" sz="3200" kern="0" dirty="0">
              <a:solidFill>
                <a:srgbClr val="FFFFFF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-8435" y="449456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Repeat the sounding joy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-45903" y="1855040"/>
            <a:ext cx="9156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Let men their songs employ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3733800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248774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77362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2633359" y="1581246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4305800" y="157523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50068" y="240208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416275" y="2455386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724744" y="327726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3577003" y="3282682"/>
            <a:ext cx="57830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3730150" y="4171052"/>
            <a:ext cx="6684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788639" y="421602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918249" y="508297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1905000" y="5105025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2514600" y="5118017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3204274" y="5092328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948448" y="509232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5486400" y="509232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4684810" y="5082979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08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3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990600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No more let sins  and sorrows grow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6867" y="2695221"/>
            <a:ext cx="9160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He come to make  His blessings flow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-31386" y="3646592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Far as the curse is found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006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128667" y="1577783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190822" y="691654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955" y="54102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</a:rPr>
              <a:t>   </a:t>
            </a:r>
            <a:r>
              <a:rPr lang="en-US" sz="3200" kern="0" dirty="0" smtClean="0">
                <a:solidFill>
                  <a:srgbClr val="FFFFFF"/>
                </a:solidFill>
              </a:rPr>
              <a:t>Far as,   Far as    the </a:t>
            </a:r>
            <a:r>
              <a:rPr lang="en-US" sz="3200" kern="0" dirty="0">
                <a:solidFill>
                  <a:srgbClr val="FFFFFF"/>
                </a:solidFill>
              </a:rPr>
              <a:t>curse is found</a:t>
            </a:r>
            <a:endParaRPr lang="en-US" sz="3200" kern="0" dirty="0">
              <a:solidFill>
                <a:srgbClr val="FFFFFF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-8435" y="453953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Far as the curse is found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-45903" y="1855040"/>
            <a:ext cx="9156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Nor thorns infest the ground;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3933911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528253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33740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2570067" y="1557062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3802635" y="154441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137329" y="240208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112587" y="2403597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350068" y="3279996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3376448" y="3371108"/>
            <a:ext cx="57830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3444110" y="4252088"/>
            <a:ext cx="6684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56104" y="42292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56104" y="5056712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1752600" y="5083294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2391391" y="5082716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3162172" y="5063807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817929" y="5063807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5258809" y="5063807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4594951" y="5056712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35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4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990600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He rules the world with truth and grace,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6867" y="2695221"/>
            <a:ext cx="9160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glories of….     His righteousness…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-31386" y="3582511"/>
            <a:ext cx="9189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wonders of His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love…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006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033812" y="1564648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415357" y="691654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955" y="536522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FFFFFF"/>
                </a:solidFill>
              </a:rPr>
              <a:t>   </a:t>
            </a:r>
            <a:r>
              <a:rPr lang="en-US" sz="3200" kern="0" dirty="0">
                <a:solidFill>
                  <a:srgbClr val="FFFFFF"/>
                </a:solidFill>
              </a:rPr>
              <a:t>And </a:t>
            </a:r>
            <a:r>
              <a:rPr lang="en-US" sz="3200" kern="0" dirty="0" smtClean="0">
                <a:solidFill>
                  <a:srgbClr val="FFFFFF"/>
                </a:solidFill>
              </a:rPr>
              <a:t>wonders,  and wonders  </a:t>
            </a:r>
            <a:r>
              <a:rPr lang="en-US" sz="3200" kern="0" dirty="0">
                <a:solidFill>
                  <a:srgbClr val="FFFFFF"/>
                </a:solidFill>
              </a:rPr>
              <a:t>of His love…</a:t>
            </a:r>
            <a:endParaRPr lang="en-US" sz="3200" kern="0" dirty="0">
              <a:solidFill>
                <a:srgbClr val="FFFFFF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-8435" y="449456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</a:rPr>
              <a:t>   And wonders of His love…</a:t>
            </a:r>
            <a:endParaRPr lang="en-US" sz="3200" kern="0" dirty="0">
              <a:solidFill>
                <a:srgbClr val="FFFFFF"/>
              </a:solidFill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-45903" y="1855040"/>
            <a:ext cx="9156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makes the nations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prove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4272492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5129048" y="69165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843752" y="679763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2806472" y="156464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4064388" y="157688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027776" y="240208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224520" y="242569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1165085" y="3307923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3739262" y="3279996"/>
            <a:ext cx="57830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3730150" y="4171052"/>
            <a:ext cx="6684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206452" y="4171052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918249" y="5082979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2895600" y="5098710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3592993" y="5116852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4331112" y="5084577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5128259" y="5099544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6248400" y="5092328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5576258" y="5074563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39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955" y="15812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heav’n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heav’n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na-ture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145991" y="129540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748743" y="1295400"/>
            <a:ext cx="37467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376448" y="129540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906843" y="1295400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562600" y="129540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858000" y="1295400"/>
            <a:ext cx="3573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6096000" y="1299043"/>
            <a:ext cx="5349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8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Joy to the world!   The lord is come;       Let earth receive her King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>
                <a:solidFill>
                  <a:srgbClr val="FFFFFF"/>
                </a:solidFill>
              </a:rPr>
              <a:t>Heav’n and nature sing</a:t>
            </a:r>
            <a:r>
              <a:rPr lang="en-US" kern="0" dirty="0" smtClean="0">
                <a:solidFill>
                  <a:srgbClr val="FFFFFF"/>
                </a:solidFill>
              </a:rPr>
              <a:t>,      And </a:t>
            </a:r>
            <a:r>
              <a:rPr lang="en-US" kern="0" dirty="0">
                <a:solidFill>
                  <a:srgbClr val="FFFFFF"/>
                </a:solidFill>
              </a:rPr>
              <a:t>Heav’n and nature sing</a:t>
            </a:r>
            <a:r>
              <a:rPr lang="en-US" kern="0" dirty="0" smtClean="0">
                <a:solidFill>
                  <a:srgbClr val="FFFFFF"/>
                </a:solidFill>
              </a:rPr>
              <a:t>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14088" y="340096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Let every heart   prepare Him room</a:t>
            </a:r>
            <a:r>
              <a:rPr lang="en-US" kern="0" dirty="0" smtClean="0">
                <a:solidFill>
                  <a:srgbClr val="FFFFFF"/>
                </a:solidFill>
              </a:rPr>
              <a:t>, 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535013" y="2711516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012526" y="326809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8146101" y="326809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488234" y="34799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6133579" y="33740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 err="1">
                <a:solidFill>
                  <a:srgbClr val="FFFFFF"/>
                </a:solidFill>
              </a:rPr>
              <a:t>heav’n</a:t>
            </a: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and  </a:t>
            </a:r>
            <a:r>
              <a:rPr lang="en-US" kern="0" dirty="0" err="1" smtClean="0">
                <a:solidFill>
                  <a:srgbClr val="FFFFFF"/>
                </a:solidFill>
              </a:rPr>
              <a:t>heav’n</a:t>
            </a:r>
            <a:r>
              <a:rPr lang="en-US" kern="0" dirty="0" smtClean="0">
                <a:solidFill>
                  <a:srgbClr val="FFFFFF"/>
                </a:solidFill>
              </a:rPr>
              <a:t>        and   </a:t>
            </a:r>
            <a:r>
              <a:rPr lang="en-US" kern="0" dirty="0" err="1" smtClean="0">
                <a:solidFill>
                  <a:srgbClr val="FFFFFF"/>
                </a:solidFill>
              </a:rPr>
              <a:t>na-ture</a:t>
            </a:r>
            <a:r>
              <a:rPr lang="en-US" kern="0" dirty="0" smtClean="0">
                <a:solidFill>
                  <a:srgbClr val="FFFFFF"/>
                </a:solidFill>
              </a:rPr>
              <a:t>  sing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911804" y="34009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603333" y="2747801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856997" y="33528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70552" y="35011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5174171" y="272989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5264695" y="194341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484217" y="2732776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1253423" y="194916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00802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095246" y="2732776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452958" y="2747801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6275658" y="2747801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980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Joy to the world!   The Savior reigns      Let men their songs employ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56822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    repeat </a:t>
            </a:r>
            <a:r>
              <a:rPr lang="en-US" kern="0" dirty="0">
                <a:solidFill>
                  <a:srgbClr val="FFFFFF"/>
                </a:solidFill>
              </a:rPr>
              <a:t>the sounding joy</a:t>
            </a:r>
            <a:r>
              <a:rPr lang="en-US" kern="0" dirty="0" smtClean="0">
                <a:solidFill>
                  <a:srgbClr val="FFFFFF"/>
                </a:solidFill>
              </a:rPr>
              <a:t>,      repeat the sounding joy,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4301725" y="3656636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7715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while fields and floods   rocks hills and plains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17082" y="602989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7159593" y="361094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7878631" y="3649299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3475871" y="366453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6121216" y="365394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   repeat ,  re-peat  the  sounding   joy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3899441" y="365663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4380577" y="6042830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2844634" y="36518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658189" y="366665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3854818" y="605656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5252332" y="525995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3255764" y="6056567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" name="Text Box 9"/>
          <p:cNvSpPr txBox="1">
            <a:spLocks noChangeArrowheads="1"/>
          </p:cNvSpPr>
          <p:nvPr/>
        </p:nvSpPr>
        <p:spPr bwMode="auto">
          <a:xfrm>
            <a:off x="1241060" y="526570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688439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2733130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1503128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120602" y="604283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2842059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3692330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3403922" y="525995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" name="Text Box 17"/>
          <p:cNvSpPr txBox="1">
            <a:spLocks noChangeArrowheads="1"/>
          </p:cNvSpPr>
          <p:nvPr/>
        </p:nvSpPr>
        <p:spPr bwMode="auto">
          <a:xfrm>
            <a:off x="6709501" y="523321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3633865" y="194341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17"/>
          <p:cNvSpPr txBox="1">
            <a:spLocks noChangeArrowheads="1"/>
          </p:cNvSpPr>
          <p:nvPr/>
        </p:nvSpPr>
        <p:spPr bwMode="auto">
          <a:xfrm>
            <a:off x="7538893" y="191667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8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No more let sins     and sorrows grow     nor thorns infest the ground;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As </a:t>
            </a:r>
            <a:r>
              <a:rPr lang="en-US" kern="0" dirty="0">
                <a:solidFill>
                  <a:srgbClr val="FFFFFF"/>
                </a:solidFill>
              </a:rPr>
              <a:t>far as the curse is found</a:t>
            </a:r>
            <a:r>
              <a:rPr lang="en-US" kern="0" dirty="0" smtClean="0">
                <a:solidFill>
                  <a:srgbClr val="FFFFFF"/>
                </a:solidFill>
              </a:rPr>
              <a:t>,      as far as the curse is found,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442099" y="371043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He comes to make     His blessings flow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549621" y="273804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969093" y="35067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8135030" y="39080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532105" y="371043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6133579" y="33740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As far as,     as far as       the </a:t>
            </a:r>
            <a:r>
              <a:rPr lang="en-US" kern="0" dirty="0">
                <a:solidFill>
                  <a:srgbClr val="FFFFFF"/>
                </a:solidFill>
              </a:rPr>
              <a:t>curse is found</a:t>
            </a: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988553" y="350672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081462" y="2729897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912159" y="350110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70552" y="35011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4656398" y="272989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4862495" y="194341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056328" y="2738040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1092903" y="191761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208890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920097" y="271998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815759" y="273804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5655356" y="271998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980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He rules the world  with truth and grace, and makes the nations prove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56822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And wonders of His love,       and wonders of His love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4663156" y="3666005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7715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the glories of         His righteousness…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17082" y="602989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7159593" y="361094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8146101" y="366600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3475871" y="366453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6121216" y="365394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And wonders</a:t>
            </a:r>
            <a:r>
              <a:rPr lang="en-US" kern="0" smtClean="0">
                <a:solidFill>
                  <a:srgbClr val="FFFFFF"/>
                </a:solidFill>
              </a:rPr>
              <a:t>,   and wonders </a:t>
            </a:r>
            <a:r>
              <a:rPr lang="en-US" kern="0" dirty="0">
                <a:solidFill>
                  <a:srgbClr val="FFFFFF"/>
                </a:solidFill>
              </a:rPr>
              <a:t>of His love</a:t>
            </a: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4164336" y="365663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4380577" y="6042830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2844634" y="36518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274996" y="3610942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3854818" y="605656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4790133" y="5265709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3255764" y="6056567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" name="Text Box 9"/>
          <p:cNvSpPr txBox="1">
            <a:spLocks noChangeArrowheads="1"/>
          </p:cNvSpPr>
          <p:nvPr/>
        </p:nvSpPr>
        <p:spPr bwMode="auto">
          <a:xfrm>
            <a:off x="1241060" y="526570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1208890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2733130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1503128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120602" y="604283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826951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3507330" y="4450992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3106220" y="525995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" name="Text Box 17"/>
          <p:cNvSpPr txBox="1">
            <a:spLocks noChangeArrowheads="1"/>
          </p:cNvSpPr>
          <p:nvPr/>
        </p:nvSpPr>
        <p:spPr bwMode="auto">
          <a:xfrm>
            <a:off x="6709501" y="523321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3327307" y="194341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17"/>
          <p:cNvSpPr txBox="1">
            <a:spLocks noChangeArrowheads="1"/>
          </p:cNvSpPr>
          <p:nvPr/>
        </p:nvSpPr>
        <p:spPr bwMode="auto">
          <a:xfrm>
            <a:off x="7122436" y="1936245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1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13094</TotalTime>
  <Words>564</Words>
  <Application>Microsoft Office PowerPoint</Application>
  <PresentationFormat>On-screen Show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453</cp:revision>
  <dcterms:created xsi:type="dcterms:W3CDTF">2000-04-06T22:37:36Z</dcterms:created>
  <dcterms:modified xsi:type="dcterms:W3CDTF">2012-12-10T13:30:28Z</dcterms:modified>
  <cp:contentStatus/>
</cp:coreProperties>
</file>