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404" r:id="rId2"/>
    <p:sldId id="405" r:id="rId3"/>
    <p:sldId id="415" r:id="rId4"/>
    <p:sldId id="416" r:id="rId5"/>
    <p:sldId id="417" r:id="rId6"/>
    <p:sldId id="413" r:id="rId7"/>
    <p:sldId id="419" r:id="rId8"/>
    <p:sldId id="42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99"/>
    <a:srgbClr val="335EB3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BB4B9C-050A-4A19-9B40-0F252D236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33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75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00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6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1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59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1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6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75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6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0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95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90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Joy To The </a:t>
            </a:r>
            <a:r>
              <a:rPr lang="en-US" sz="66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Wold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07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679763"/>
            <a:ext cx="9160867" cy="617823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872" y="27432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Verse 1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0" y="990600"/>
            <a:ext cx="91899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Joy to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the world the Lord is come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16867" y="2695221"/>
            <a:ext cx="91608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Let every heart    prepare Him room,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-31386" y="3646592"/>
            <a:ext cx="91899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And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heav’n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and nature sing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50068" y="69165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350068" y="1577783"/>
            <a:ext cx="37467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90711" y="691654"/>
            <a:ext cx="5349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Dm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3955" y="54102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And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heav’n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and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heav’n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and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na-ture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sing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-8435" y="4539533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And Heav’n and nature sing,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-45903" y="1855040"/>
            <a:ext cx="91569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Let earth receive her King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3733800" y="69165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4416275" y="69165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5013436" y="69165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65" name="Text Box 9"/>
          <p:cNvSpPr txBox="1">
            <a:spLocks noChangeArrowheads="1"/>
          </p:cNvSpPr>
          <p:nvPr/>
        </p:nvSpPr>
        <p:spPr bwMode="auto">
          <a:xfrm>
            <a:off x="1920369" y="1557062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3802635" y="1544410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350068" y="2402089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3194075" y="2403597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73" name="Text Box 9"/>
          <p:cNvSpPr txBox="1">
            <a:spLocks noChangeArrowheads="1"/>
          </p:cNvSpPr>
          <p:nvPr/>
        </p:nvSpPr>
        <p:spPr bwMode="auto">
          <a:xfrm>
            <a:off x="1145991" y="3341341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4195324" y="3342256"/>
            <a:ext cx="57830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76" name="Text Box 10"/>
          <p:cNvSpPr txBox="1">
            <a:spLocks noChangeArrowheads="1"/>
          </p:cNvSpPr>
          <p:nvPr/>
        </p:nvSpPr>
        <p:spPr bwMode="auto">
          <a:xfrm>
            <a:off x="4240164" y="4252088"/>
            <a:ext cx="66847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G/B</a:t>
            </a:r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1145991" y="4238157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1145991" y="5124308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79" name="Text Box 13"/>
          <p:cNvSpPr txBox="1">
            <a:spLocks noChangeArrowheads="1"/>
          </p:cNvSpPr>
          <p:nvPr/>
        </p:nvSpPr>
        <p:spPr bwMode="auto">
          <a:xfrm>
            <a:off x="2748743" y="5124308"/>
            <a:ext cx="37467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3376448" y="5124308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81" name="Text Box 20"/>
          <p:cNvSpPr txBox="1">
            <a:spLocks noChangeArrowheads="1"/>
          </p:cNvSpPr>
          <p:nvPr/>
        </p:nvSpPr>
        <p:spPr bwMode="auto">
          <a:xfrm>
            <a:off x="4906843" y="5124308"/>
            <a:ext cx="5349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Dm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5562600" y="5124308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83" name="Text Box 9"/>
          <p:cNvSpPr txBox="1">
            <a:spLocks noChangeArrowheads="1"/>
          </p:cNvSpPr>
          <p:nvPr/>
        </p:nvSpPr>
        <p:spPr bwMode="auto">
          <a:xfrm>
            <a:off x="6858000" y="5124308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84" name="Text Box 20"/>
          <p:cNvSpPr txBox="1">
            <a:spLocks noChangeArrowheads="1"/>
          </p:cNvSpPr>
          <p:nvPr/>
        </p:nvSpPr>
        <p:spPr bwMode="auto">
          <a:xfrm>
            <a:off x="6096000" y="5127951"/>
            <a:ext cx="5349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G7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2678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679763"/>
            <a:ext cx="9160867" cy="617823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872" y="27432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2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0" y="990600"/>
            <a:ext cx="91899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Joy to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the world the Savior reigns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16867" y="2695221"/>
            <a:ext cx="91608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while fields and floods,  rocks,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hills and plains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-31386" y="3582511"/>
            <a:ext cx="91899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Repeat the sounding joy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50068" y="69165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350068" y="1577783"/>
            <a:ext cx="37467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90711" y="691654"/>
            <a:ext cx="5349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Dm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3955" y="536522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rgbClr val="FFFFFF"/>
                </a:solidFill>
              </a:rPr>
              <a:t>   Repeat,   re--peat </a:t>
            </a:r>
            <a:r>
              <a:rPr lang="en-US" sz="3200" kern="0" dirty="0">
                <a:solidFill>
                  <a:srgbClr val="FFFFFF"/>
                </a:solidFill>
              </a:rPr>
              <a:t>the sounding joy</a:t>
            </a:r>
            <a:endParaRPr lang="en-US" sz="3200" kern="0" dirty="0">
              <a:solidFill>
                <a:srgbClr val="FFFFFF"/>
              </a:solidFill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-8435" y="449456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Repeat the sounding joy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-45903" y="1855040"/>
            <a:ext cx="91569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Let men their songs employ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3733800" y="69165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4248774" y="69165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4773628" y="69165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65" name="Text Box 9"/>
          <p:cNvSpPr txBox="1">
            <a:spLocks noChangeArrowheads="1"/>
          </p:cNvSpPr>
          <p:nvPr/>
        </p:nvSpPr>
        <p:spPr bwMode="auto">
          <a:xfrm>
            <a:off x="2633359" y="1581246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4305800" y="1575239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350068" y="2402089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4416275" y="2455386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73" name="Text Box 9"/>
          <p:cNvSpPr txBox="1">
            <a:spLocks noChangeArrowheads="1"/>
          </p:cNvSpPr>
          <p:nvPr/>
        </p:nvSpPr>
        <p:spPr bwMode="auto">
          <a:xfrm>
            <a:off x="724744" y="3277260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3577003" y="3282682"/>
            <a:ext cx="57830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76" name="Text Box 10"/>
          <p:cNvSpPr txBox="1">
            <a:spLocks noChangeArrowheads="1"/>
          </p:cNvSpPr>
          <p:nvPr/>
        </p:nvSpPr>
        <p:spPr bwMode="auto">
          <a:xfrm>
            <a:off x="3730150" y="4171052"/>
            <a:ext cx="66847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G/B</a:t>
            </a:r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788639" y="421602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918249" y="5082979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79" name="Text Box 13"/>
          <p:cNvSpPr txBox="1">
            <a:spLocks noChangeArrowheads="1"/>
          </p:cNvSpPr>
          <p:nvPr/>
        </p:nvSpPr>
        <p:spPr bwMode="auto">
          <a:xfrm>
            <a:off x="1905000" y="5105025"/>
            <a:ext cx="37467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2514600" y="5118017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81" name="Text Box 20"/>
          <p:cNvSpPr txBox="1">
            <a:spLocks noChangeArrowheads="1"/>
          </p:cNvSpPr>
          <p:nvPr/>
        </p:nvSpPr>
        <p:spPr bwMode="auto">
          <a:xfrm>
            <a:off x="3204274" y="5092328"/>
            <a:ext cx="5349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Dm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3948448" y="5092328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83" name="Text Box 9"/>
          <p:cNvSpPr txBox="1">
            <a:spLocks noChangeArrowheads="1"/>
          </p:cNvSpPr>
          <p:nvPr/>
        </p:nvSpPr>
        <p:spPr bwMode="auto">
          <a:xfrm>
            <a:off x="5486400" y="5092328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84" name="Text Box 20"/>
          <p:cNvSpPr txBox="1">
            <a:spLocks noChangeArrowheads="1"/>
          </p:cNvSpPr>
          <p:nvPr/>
        </p:nvSpPr>
        <p:spPr bwMode="auto">
          <a:xfrm>
            <a:off x="4684810" y="5082979"/>
            <a:ext cx="5349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G7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108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679763"/>
            <a:ext cx="9160867" cy="6178237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872" y="27432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3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0" y="990600"/>
            <a:ext cx="91899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No more let sins  and sorrows grow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16867" y="2695221"/>
            <a:ext cx="91608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He come to make  His blessings flow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-31386" y="3646592"/>
            <a:ext cx="91899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Far as the curse is found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50068" y="69165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1128667" y="1577783"/>
            <a:ext cx="37467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3190822" y="691654"/>
            <a:ext cx="5349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Dm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3955" y="54102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>
                <a:solidFill>
                  <a:srgbClr val="FFFFFF"/>
                </a:solidFill>
              </a:rPr>
              <a:t>   </a:t>
            </a:r>
            <a:r>
              <a:rPr lang="en-US" sz="3200" kern="0" dirty="0" smtClean="0">
                <a:solidFill>
                  <a:srgbClr val="FFFFFF"/>
                </a:solidFill>
              </a:rPr>
              <a:t>Far as,   Far as    the </a:t>
            </a:r>
            <a:r>
              <a:rPr lang="en-US" sz="3200" kern="0" dirty="0">
                <a:solidFill>
                  <a:srgbClr val="FFFFFF"/>
                </a:solidFill>
              </a:rPr>
              <a:t>curse is found</a:t>
            </a:r>
            <a:endParaRPr lang="en-US" sz="3200" kern="0" dirty="0">
              <a:solidFill>
                <a:srgbClr val="FFFFFF"/>
              </a:solidFill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-8435" y="4539533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Far as the curse is found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-45903" y="1855040"/>
            <a:ext cx="91569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Nor thorns infest the ground;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3933911" y="69165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4528253" y="69165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5337408" y="69165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65" name="Text Box 9"/>
          <p:cNvSpPr txBox="1">
            <a:spLocks noChangeArrowheads="1"/>
          </p:cNvSpPr>
          <p:nvPr/>
        </p:nvSpPr>
        <p:spPr bwMode="auto">
          <a:xfrm>
            <a:off x="2570067" y="1557062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3802635" y="1544410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1137329" y="2402089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4112587" y="2403597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73" name="Text Box 9"/>
          <p:cNvSpPr txBox="1">
            <a:spLocks noChangeArrowheads="1"/>
          </p:cNvSpPr>
          <p:nvPr/>
        </p:nvSpPr>
        <p:spPr bwMode="auto">
          <a:xfrm>
            <a:off x="350068" y="3279996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3376448" y="3371108"/>
            <a:ext cx="57830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76" name="Text Box 10"/>
          <p:cNvSpPr txBox="1">
            <a:spLocks noChangeArrowheads="1"/>
          </p:cNvSpPr>
          <p:nvPr/>
        </p:nvSpPr>
        <p:spPr bwMode="auto">
          <a:xfrm>
            <a:off x="3444110" y="4252088"/>
            <a:ext cx="66847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G/B</a:t>
            </a:r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356104" y="422925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356104" y="5056712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79" name="Text Box 13"/>
          <p:cNvSpPr txBox="1">
            <a:spLocks noChangeArrowheads="1"/>
          </p:cNvSpPr>
          <p:nvPr/>
        </p:nvSpPr>
        <p:spPr bwMode="auto">
          <a:xfrm>
            <a:off x="1752600" y="5083294"/>
            <a:ext cx="37467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2391391" y="5082716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81" name="Text Box 20"/>
          <p:cNvSpPr txBox="1">
            <a:spLocks noChangeArrowheads="1"/>
          </p:cNvSpPr>
          <p:nvPr/>
        </p:nvSpPr>
        <p:spPr bwMode="auto">
          <a:xfrm>
            <a:off x="3162172" y="5063807"/>
            <a:ext cx="5349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Dm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3817929" y="5063807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83" name="Text Box 9"/>
          <p:cNvSpPr txBox="1">
            <a:spLocks noChangeArrowheads="1"/>
          </p:cNvSpPr>
          <p:nvPr/>
        </p:nvSpPr>
        <p:spPr bwMode="auto">
          <a:xfrm>
            <a:off x="5258809" y="5063807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84" name="Text Box 20"/>
          <p:cNvSpPr txBox="1">
            <a:spLocks noChangeArrowheads="1"/>
          </p:cNvSpPr>
          <p:nvPr/>
        </p:nvSpPr>
        <p:spPr bwMode="auto">
          <a:xfrm>
            <a:off x="4594951" y="5056712"/>
            <a:ext cx="5349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G7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3351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679763"/>
            <a:ext cx="9160867" cy="6178237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872" y="27432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4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0" y="990600"/>
            <a:ext cx="91899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He rules the world with truth and grace,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16867" y="2695221"/>
            <a:ext cx="91608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the glories of….     His righteousness…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-31386" y="3582511"/>
            <a:ext cx="91899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And wonders of His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love…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50068" y="69165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1033812" y="1564648"/>
            <a:ext cx="37467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3415357" y="691654"/>
            <a:ext cx="5349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Dm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3955" y="536522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rgbClr val="FFFFFF"/>
                </a:solidFill>
              </a:rPr>
              <a:t>   </a:t>
            </a:r>
            <a:r>
              <a:rPr lang="en-US" sz="3200" kern="0" dirty="0">
                <a:solidFill>
                  <a:srgbClr val="FFFFFF"/>
                </a:solidFill>
              </a:rPr>
              <a:t>And </a:t>
            </a:r>
            <a:r>
              <a:rPr lang="en-US" sz="3200" kern="0" dirty="0" smtClean="0">
                <a:solidFill>
                  <a:srgbClr val="FFFFFF"/>
                </a:solidFill>
              </a:rPr>
              <a:t>wonders,  and wonders  </a:t>
            </a:r>
            <a:r>
              <a:rPr lang="en-US" sz="3200" kern="0" dirty="0">
                <a:solidFill>
                  <a:srgbClr val="FFFFFF"/>
                </a:solidFill>
              </a:rPr>
              <a:t>of His love…</a:t>
            </a:r>
            <a:endParaRPr lang="en-US" sz="3200" kern="0" dirty="0">
              <a:solidFill>
                <a:srgbClr val="FFFFFF"/>
              </a:solidFill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-8435" y="449456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>
                <a:solidFill>
                  <a:srgbClr val="FFFFFF"/>
                </a:solidFill>
              </a:rPr>
              <a:t>   And wonders of His love…</a:t>
            </a:r>
            <a:endParaRPr lang="en-US" sz="3200" kern="0" dirty="0">
              <a:solidFill>
                <a:srgbClr val="FFFFFF"/>
              </a:solidFill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-45903" y="1855040"/>
            <a:ext cx="91569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and makes the nations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prove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4272492" y="69165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5129048" y="69165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5843752" y="679763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65" name="Text Box 9"/>
          <p:cNvSpPr txBox="1">
            <a:spLocks noChangeArrowheads="1"/>
          </p:cNvSpPr>
          <p:nvPr/>
        </p:nvSpPr>
        <p:spPr bwMode="auto">
          <a:xfrm>
            <a:off x="2806472" y="1564648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4064388" y="157688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1027776" y="2402089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4224520" y="2425690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73" name="Text Box 9"/>
          <p:cNvSpPr txBox="1">
            <a:spLocks noChangeArrowheads="1"/>
          </p:cNvSpPr>
          <p:nvPr/>
        </p:nvSpPr>
        <p:spPr bwMode="auto">
          <a:xfrm>
            <a:off x="1165085" y="3307923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3739262" y="3279996"/>
            <a:ext cx="57830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C/E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76" name="Text Box 10"/>
          <p:cNvSpPr txBox="1">
            <a:spLocks noChangeArrowheads="1"/>
          </p:cNvSpPr>
          <p:nvPr/>
        </p:nvSpPr>
        <p:spPr bwMode="auto">
          <a:xfrm>
            <a:off x="3730150" y="4171052"/>
            <a:ext cx="66847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G/B</a:t>
            </a:r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1206452" y="4171052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918249" y="5082979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79" name="Text Box 13"/>
          <p:cNvSpPr txBox="1">
            <a:spLocks noChangeArrowheads="1"/>
          </p:cNvSpPr>
          <p:nvPr/>
        </p:nvSpPr>
        <p:spPr bwMode="auto">
          <a:xfrm>
            <a:off x="2895600" y="5098710"/>
            <a:ext cx="37467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3592993" y="5116852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81" name="Text Box 20"/>
          <p:cNvSpPr txBox="1">
            <a:spLocks noChangeArrowheads="1"/>
          </p:cNvSpPr>
          <p:nvPr/>
        </p:nvSpPr>
        <p:spPr bwMode="auto">
          <a:xfrm>
            <a:off x="4331112" y="5084577"/>
            <a:ext cx="5349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Dm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5128259" y="5099544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83" name="Text Box 9"/>
          <p:cNvSpPr txBox="1">
            <a:spLocks noChangeArrowheads="1"/>
          </p:cNvSpPr>
          <p:nvPr/>
        </p:nvSpPr>
        <p:spPr bwMode="auto">
          <a:xfrm>
            <a:off x="6248400" y="5092328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84" name="Text Box 20"/>
          <p:cNvSpPr txBox="1">
            <a:spLocks noChangeArrowheads="1"/>
          </p:cNvSpPr>
          <p:nvPr/>
        </p:nvSpPr>
        <p:spPr bwMode="auto">
          <a:xfrm>
            <a:off x="5576258" y="5074563"/>
            <a:ext cx="5349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G7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0391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3955" y="1581292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And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heav’n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and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heav’n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and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na-ture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sing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145991" y="1295400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2748743" y="1295400"/>
            <a:ext cx="37467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F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3376448" y="1295400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4906843" y="1295400"/>
            <a:ext cx="5349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Dm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562600" y="1295400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6858000" y="1295400"/>
            <a:ext cx="3573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C</a:t>
            </a: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6096000" y="1299043"/>
            <a:ext cx="5349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</a:rPr>
              <a:t>G7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73896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0"/>
            <a:ext cx="9164782" cy="3549296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9449" y="68127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Joy to the world!   The lord is come;       Let earth receive her King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1" y="225168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     And </a:t>
            </a:r>
            <a:r>
              <a:rPr lang="en-US" kern="0" dirty="0">
                <a:solidFill>
                  <a:srgbClr val="FFFFFF"/>
                </a:solidFill>
              </a:rPr>
              <a:t>Heav’n and nature sing</a:t>
            </a:r>
            <a:r>
              <a:rPr lang="en-US" kern="0" dirty="0" smtClean="0">
                <a:solidFill>
                  <a:srgbClr val="FFFFFF"/>
                </a:solidFill>
              </a:rPr>
              <a:t>,      And </a:t>
            </a:r>
            <a:r>
              <a:rPr lang="en-US" kern="0" dirty="0">
                <a:solidFill>
                  <a:srgbClr val="FFFFFF"/>
                </a:solidFill>
              </a:rPr>
              <a:t>Heav’n and nature sing</a:t>
            </a:r>
            <a:r>
              <a:rPr lang="en-US" kern="0" dirty="0" smtClean="0">
                <a:solidFill>
                  <a:srgbClr val="FFFFFF"/>
                </a:solidFill>
              </a:rPr>
              <a:t>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314088" y="340096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3659" y="145501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    Let every heart   prepare Him room</a:t>
            </a:r>
            <a:r>
              <a:rPr lang="en-US" kern="0" dirty="0" smtClean="0">
                <a:solidFill>
                  <a:srgbClr val="FFFFFF"/>
                </a:solidFill>
              </a:rPr>
              <a:t>,  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2535013" y="2711516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7012526" y="326809"/>
            <a:ext cx="381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8146101" y="326809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3488234" y="347991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2" name="Text Box 17"/>
          <p:cNvSpPr txBox="1">
            <a:spLocks noChangeArrowheads="1"/>
          </p:cNvSpPr>
          <p:nvPr/>
        </p:nvSpPr>
        <p:spPr bwMode="auto">
          <a:xfrm>
            <a:off x="6133579" y="337400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0" y="3056326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  And </a:t>
            </a:r>
            <a:r>
              <a:rPr lang="en-US" kern="0" dirty="0" err="1">
                <a:solidFill>
                  <a:srgbClr val="FFFFFF"/>
                </a:solidFill>
              </a:rPr>
              <a:t>heav’n</a:t>
            </a:r>
            <a:r>
              <a:rPr lang="en-US" kern="0" dirty="0">
                <a:solidFill>
                  <a:srgbClr val="FFFFFF"/>
                </a:solidFill>
              </a:rPr>
              <a:t> </a:t>
            </a:r>
            <a:r>
              <a:rPr lang="en-US" kern="0" dirty="0" smtClean="0">
                <a:solidFill>
                  <a:srgbClr val="FFFFFF"/>
                </a:solidFill>
              </a:rPr>
              <a:t>    and  </a:t>
            </a:r>
            <a:r>
              <a:rPr lang="en-US" kern="0" dirty="0" err="1" smtClean="0">
                <a:solidFill>
                  <a:srgbClr val="FFFFFF"/>
                </a:solidFill>
              </a:rPr>
              <a:t>heav’n</a:t>
            </a:r>
            <a:r>
              <a:rPr lang="en-US" kern="0" dirty="0" smtClean="0">
                <a:solidFill>
                  <a:srgbClr val="FFFFFF"/>
                </a:solidFill>
              </a:rPr>
              <a:t>        and   </a:t>
            </a:r>
            <a:r>
              <a:rPr lang="en-US" kern="0" dirty="0" err="1" smtClean="0">
                <a:solidFill>
                  <a:srgbClr val="FFFFFF"/>
                </a:solidFill>
              </a:rPr>
              <a:t>na-ture</a:t>
            </a:r>
            <a:r>
              <a:rPr lang="en-US" kern="0" dirty="0" smtClean="0">
                <a:solidFill>
                  <a:srgbClr val="FFFFFF"/>
                </a:solidFill>
              </a:rPr>
              <a:t>  sing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3911804" y="340096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603333" y="2747801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0" name="Text Box 9"/>
          <p:cNvSpPr txBox="1">
            <a:spLocks noChangeArrowheads="1"/>
          </p:cNvSpPr>
          <p:nvPr/>
        </p:nvSpPr>
        <p:spPr bwMode="auto">
          <a:xfrm>
            <a:off x="2856997" y="335281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1" name="Text Box 9"/>
          <p:cNvSpPr txBox="1">
            <a:spLocks noChangeArrowheads="1"/>
          </p:cNvSpPr>
          <p:nvPr/>
        </p:nvSpPr>
        <p:spPr bwMode="auto">
          <a:xfrm>
            <a:off x="670552" y="350110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5" name="Text Box 9"/>
          <p:cNvSpPr txBox="1">
            <a:spLocks noChangeArrowheads="1"/>
          </p:cNvSpPr>
          <p:nvPr/>
        </p:nvSpPr>
        <p:spPr bwMode="auto">
          <a:xfrm>
            <a:off x="5174171" y="2729897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6" name="Text Box 17"/>
          <p:cNvSpPr txBox="1">
            <a:spLocks noChangeArrowheads="1"/>
          </p:cNvSpPr>
          <p:nvPr/>
        </p:nvSpPr>
        <p:spPr bwMode="auto">
          <a:xfrm>
            <a:off x="5264695" y="1943418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9" name="Text Box 9"/>
          <p:cNvSpPr txBox="1">
            <a:spLocks noChangeArrowheads="1"/>
          </p:cNvSpPr>
          <p:nvPr/>
        </p:nvSpPr>
        <p:spPr bwMode="auto">
          <a:xfrm>
            <a:off x="4484217" y="2732776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1253423" y="1949169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700802" y="1157708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3095246" y="2732776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1452958" y="2747801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6275658" y="2747801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-12363" y="3505200"/>
            <a:ext cx="9164782" cy="336063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20782" y="398027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Joy to the world!   The Savior reigns      Let men their songs employ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-12364" y="556822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         repeat </a:t>
            </a:r>
            <a:r>
              <a:rPr lang="en-US" kern="0" dirty="0">
                <a:solidFill>
                  <a:srgbClr val="FFFFFF"/>
                </a:solidFill>
              </a:rPr>
              <a:t>the sounding joy</a:t>
            </a:r>
            <a:r>
              <a:rPr lang="en-US" kern="0" dirty="0" smtClean="0">
                <a:solidFill>
                  <a:srgbClr val="FFFFFF"/>
                </a:solidFill>
              </a:rPr>
              <a:t>,      repeat the sounding joy,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5" name="Text Box 9"/>
          <p:cNvSpPr txBox="1">
            <a:spLocks noChangeArrowheads="1"/>
          </p:cNvSpPr>
          <p:nvPr/>
        </p:nvSpPr>
        <p:spPr bwMode="auto">
          <a:xfrm>
            <a:off x="4301725" y="3656636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1296" y="477155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    while fields and floods   rocks hills and plains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2217082" y="6029894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9" name="Text Box 9"/>
          <p:cNvSpPr txBox="1">
            <a:spLocks noChangeArrowheads="1"/>
          </p:cNvSpPr>
          <p:nvPr/>
        </p:nvSpPr>
        <p:spPr bwMode="auto">
          <a:xfrm>
            <a:off x="7159593" y="3610942"/>
            <a:ext cx="381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0" name="Text Box 9"/>
          <p:cNvSpPr txBox="1">
            <a:spLocks noChangeArrowheads="1"/>
          </p:cNvSpPr>
          <p:nvPr/>
        </p:nvSpPr>
        <p:spPr bwMode="auto">
          <a:xfrm>
            <a:off x="7878631" y="3649299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3475871" y="3664531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92" name="Text Box 17"/>
          <p:cNvSpPr txBox="1">
            <a:spLocks noChangeArrowheads="1"/>
          </p:cNvSpPr>
          <p:nvPr/>
        </p:nvSpPr>
        <p:spPr bwMode="auto">
          <a:xfrm>
            <a:off x="6121216" y="3653940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93" name="Text Box 5"/>
          <p:cNvSpPr txBox="1">
            <a:spLocks noChangeArrowheads="1"/>
          </p:cNvSpPr>
          <p:nvPr/>
        </p:nvSpPr>
        <p:spPr bwMode="auto">
          <a:xfrm>
            <a:off x="-12363" y="6372866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         repeat ,  re-peat  the  sounding   joy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94" name="Text Box 9"/>
          <p:cNvSpPr txBox="1">
            <a:spLocks noChangeArrowheads="1"/>
          </p:cNvSpPr>
          <p:nvPr/>
        </p:nvSpPr>
        <p:spPr bwMode="auto">
          <a:xfrm>
            <a:off x="3899441" y="3656636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" name="Text Box 9"/>
          <p:cNvSpPr txBox="1">
            <a:spLocks noChangeArrowheads="1"/>
          </p:cNvSpPr>
          <p:nvPr/>
        </p:nvSpPr>
        <p:spPr bwMode="auto">
          <a:xfrm>
            <a:off x="4380577" y="6042830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6" name="Text Box 9"/>
          <p:cNvSpPr txBox="1">
            <a:spLocks noChangeArrowheads="1"/>
          </p:cNvSpPr>
          <p:nvPr/>
        </p:nvSpPr>
        <p:spPr bwMode="auto">
          <a:xfrm>
            <a:off x="2844634" y="3651821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7" name="Text Box 9"/>
          <p:cNvSpPr txBox="1">
            <a:spLocks noChangeArrowheads="1"/>
          </p:cNvSpPr>
          <p:nvPr/>
        </p:nvSpPr>
        <p:spPr bwMode="auto">
          <a:xfrm>
            <a:off x="658189" y="3666650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" name="Text Box 9"/>
          <p:cNvSpPr txBox="1">
            <a:spLocks noChangeArrowheads="1"/>
          </p:cNvSpPr>
          <p:nvPr/>
        </p:nvSpPr>
        <p:spPr bwMode="auto">
          <a:xfrm>
            <a:off x="3854818" y="6056567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3" name="Text Box 17"/>
          <p:cNvSpPr txBox="1">
            <a:spLocks noChangeArrowheads="1"/>
          </p:cNvSpPr>
          <p:nvPr/>
        </p:nvSpPr>
        <p:spPr bwMode="auto">
          <a:xfrm>
            <a:off x="5252332" y="5259958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" name="Text Box 9"/>
          <p:cNvSpPr txBox="1">
            <a:spLocks noChangeArrowheads="1"/>
          </p:cNvSpPr>
          <p:nvPr/>
        </p:nvSpPr>
        <p:spPr bwMode="auto">
          <a:xfrm>
            <a:off x="3255764" y="6056567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5" name="Text Box 9"/>
          <p:cNvSpPr txBox="1">
            <a:spLocks noChangeArrowheads="1"/>
          </p:cNvSpPr>
          <p:nvPr/>
        </p:nvSpPr>
        <p:spPr bwMode="auto">
          <a:xfrm>
            <a:off x="1241060" y="5265709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6" name="Text Box 9"/>
          <p:cNvSpPr txBox="1">
            <a:spLocks noChangeArrowheads="1"/>
          </p:cNvSpPr>
          <p:nvPr/>
        </p:nvSpPr>
        <p:spPr bwMode="auto">
          <a:xfrm>
            <a:off x="688439" y="4474248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7" name="Text Box 9"/>
          <p:cNvSpPr txBox="1">
            <a:spLocks noChangeArrowheads="1"/>
          </p:cNvSpPr>
          <p:nvPr/>
        </p:nvSpPr>
        <p:spPr bwMode="auto">
          <a:xfrm>
            <a:off x="2733130" y="6029894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8" name="Text Box 9"/>
          <p:cNvSpPr txBox="1">
            <a:spLocks noChangeArrowheads="1"/>
          </p:cNvSpPr>
          <p:nvPr/>
        </p:nvSpPr>
        <p:spPr bwMode="auto">
          <a:xfrm>
            <a:off x="1503128" y="6029894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9" name="Text Box 9"/>
          <p:cNvSpPr txBox="1">
            <a:spLocks noChangeArrowheads="1"/>
          </p:cNvSpPr>
          <p:nvPr/>
        </p:nvSpPr>
        <p:spPr bwMode="auto">
          <a:xfrm>
            <a:off x="5120602" y="6042830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10" name="Text Box 9"/>
          <p:cNvSpPr txBox="1">
            <a:spLocks noChangeArrowheads="1"/>
          </p:cNvSpPr>
          <p:nvPr/>
        </p:nvSpPr>
        <p:spPr bwMode="auto">
          <a:xfrm>
            <a:off x="2842059" y="1157708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1" name="Text Box 9"/>
          <p:cNvSpPr txBox="1">
            <a:spLocks noChangeArrowheads="1"/>
          </p:cNvSpPr>
          <p:nvPr/>
        </p:nvSpPr>
        <p:spPr bwMode="auto">
          <a:xfrm>
            <a:off x="3692330" y="4474248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" name="Text Box 9"/>
          <p:cNvSpPr txBox="1">
            <a:spLocks noChangeArrowheads="1"/>
          </p:cNvSpPr>
          <p:nvPr/>
        </p:nvSpPr>
        <p:spPr bwMode="auto">
          <a:xfrm>
            <a:off x="3403922" y="5259958"/>
            <a:ext cx="5558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3" name="Text Box 17"/>
          <p:cNvSpPr txBox="1">
            <a:spLocks noChangeArrowheads="1"/>
          </p:cNvSpPr>
          <p:nvPr/>
        </p:nvSpPr>
        <p:spPr bwMode="auto">
          <a:xfrm>
            <a:off x="6709501" y="5233218"/>
            <a:ext cx="60569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4" name="Text Box 9"/>
          <p:cNvSpPr txBox="1">
            <a:spLocks noChangeArrowheads="1"/>
          </p:cNvSpPr>
          <p:nvPr/>
        </p:nvSpPr>
        <p:spPr bwMode="auto">
          <a:xfrm>
            <a:off x="3633865" y="1943418"/>
            <a:ext cx="5558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5" name="Text Box 17"/>
          <p:cNvSpPr txBox="1">
            <a:spLocks noChangeArrowheads="1"/>
          </p:cNvSpPr>
          <p:nvPr/>
        </p:nvSpPr>
        <p:spPr bwMode="auto">
          <a:xfrm>
            <a:off x="7538893" y="1916678"/>
            <a:ext cx="60569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780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0"/>
            <a:ext cx="9164782" cy="354929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9449" y="68127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No more let sins     and sorrows grow     nor thorns infest the ground;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1" y="225168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     As </a:t>
            </a:r>
            <a:r>
              <a:rPr lang="en-US" kern="0" dirty="0">
                <a:solidFill>
                  <a:srgbClr val="FFFFFF"/>
                </a:solidFill>
              </a:rPr>
              <a:t>far as the curse is found</a:t>
            </a:r>
            <a:r>
              <a:rPr lang="en-US" kern="0" dirty="0" smtClean="0">
                <a:solidFill>
                  <a:srgbClr val="FFFFFF"/>
                </a:solidFill>
              </a:rPr>
              <a:t>,      as far as the curse is found,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442099" y="371043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3659" y="145501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    He comes to make     His blessings flow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2549621" y="2738040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6969093" y="350672"/>
            <a:ext cx="381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8135030" y="390805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3532105" y="371043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2" name="Text Box 17"/>
          <p:cNvSpPr txBox="1">
            <a:spLocks noChangeArrowheads="1"/>
          </p:cNvSpPr>
          <p:nvPr/>
        </p:nvSpPr>
        <p:spPr bwMode="auto">
          <a:xfrm>
            <a:off x="6133579" y="337400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0" y="3056326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      As far as,     as far as       the </a:t>
            </a:r>
            <a:r>
              <a:rPr lang="en-US" kern="0" dirty="0">
                <a:solidFill>
                  <a:srgbClr val="FFFFFF"/>
                </a:solidFill>
              </a:rPr>
              <a:t>curse is found</a:t>
            </a: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3988553" y="350672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081462" y="2729897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0" name="Text Box 9"/>
          <p:cNvSpPr txBox="1">
            <a:spLocks noChangeArrowheads="1"/>
          </p:cNvSpPr>
          <p:nvPr/>
        </p:nvSpPr>
        <p:spPr bwMode="auto">
          <a:xfrm>
            <a:off x="2912159" y="350110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1" name="Text Box 9"/>
          <p:cNvSpPr txBox="1">
            <a:spLocks noChangeArrowheads="1"/>
          </p:cNvSpPr>
          <p:nvPr/>
        </p:nvSpPr>
        <p:spPr bwMode="auto">
          <a:xfrm>
            <a:off x="670552" y="350110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5" name="Text Box 9"/>
          <p:cNvSpPr txBox="1">
            <a:spLocks noChangeArrowheads="1"/>
          </p:cNvSpPr>
          <p:nvPr/>
        </p:nvSpPr>
        <p:spPr bwMode="auto">
          <a:xfrm>
            <a:off x="4656398" y="2729897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6" name="Text Box 17"/>
          <p:cNvSpPr txBox="1">
            <a:spLocks noChangeArrowheads="1"/>
          </p:cNvSpPr>
          <p:nvPr/>
        </p:nvSpPr>
        <p:spPr bwMode="auto">
          <a:xfrm>
            <a:off x="4862495" y="1943418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9" name="Text Box 9"/>
          <p:cNvSpPr txBox="1">
            <a:spLocks noChangeArrowheads="1"/>
          </p:cNvSpPr>
          <p:nvPr/>
        </p:nvSpPr>
        <p:spPr bwMode="auto">
          <a:xfrm>
            <a:off x="4056328" y="2738040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1092903" y="1917618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1208890" y="1157708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2920097" y="2719988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1815759" y="2738040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5655356" y="2719988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-12363" y="3505200"/>
            <a:ext cx="9164782" cy="336063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20782" y="398027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He rules the world  with truth and grace, and makes the nations prove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-12364" y="556822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    And wonders of His love,       and wonders of His love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5" name="Text Box 9"/>
          <p:cNvSpPr txBox="1">
            <a:spLocks noChangeArrowheads="1"/>
          </p:cNvSpPr>
          <p:nvPr/>
        </p:nvSpPr>
        <p:spPr bwMode="auto">
          <a:xfrm>
            <a:off x="4663156" y="3666005"/>
            <a:ext cx="4183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1296" y="477155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    the glories of         His righteousness…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2217082" y="6029894"/>
            <a:ext cx="3224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9" name="Text Box 9"/>
          <p:cNvSpPr txBox="1">
            <a:spLocks noChangeArrowheads="1"/>
          </p:cNvSpPr>
          <p:nvPr/>
        </p:nvSpPr>
        <p:spPr bwMode="auto">
          <a:xfrm>
            <a:off x="7159593" y="3610942"/>
            <a:ext cx="381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0" name="Text Box 9"/>
          <p:cNvSpPr txBox="1">
            <a:spLocks noChangeArrowheads="1"/>
          </p:cNvSpPr>
          <p:nvPr/>
        </p:nvSpPr>
        <p:spPr bwMode="auto">
          <a:xfrm>
            <a:off x="8146101" y="3666005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3475871" y="3664531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92" name="Text Box 17"/>
          <p:cNvSpPr txBox="1">
            <a:spLocks noChangeArrowheads="1"/>
          </p:cNvSpPr>
          <p:nvPr/>
        </p:nvSpPr>
        <p:spPr bwMode="auto">
          <a:xfrm>
            <a:off x="6121216" y="3653940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93" name="Text Box 5"/>
          <p:cNvSpPr txBox="1">
            <a:spLocks noChangeArrowheads="1"/>
          </p:cNvSpPr>
          <p:nvPr/>
        </p:nvSpPr>
        <p:spPr bwMode="auto">
          <a:xfrm>
            <a:off x="-12363" y="6372866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And wonders</a:t>
            </a:r>
            <a:r>
              <a:rPr lang="en-US" kern="0" smtClean="0">
                <a:solidFill>
                  <a:srgbClr val="FFFFFF"/>
                </a:solidFill>
              </a:rPr>
              <a:t>,   and wonders </a:t>
            </a:r>
            <a:r>
              <a:rPr lang="en-US" kern="0" dirty="0">
                <a:solidFill>
                  <a:srgbClr val="FFFFFF"/>
                </a:solidFill>
              </a:rPr>
              <a:t>of His love</a:t>
            </a:r>
          </a:p>
        </p:txBody>
      </p:sp>
      <p:sp>
        <p:nvSpPr>
          <p:cNvPr id="94" name="Text Box 9"/>
          <p:cNvSpPr txBox="1">
            <a:spLocks noChangeArrowheads="1"/>
          </p:cNvSpPr>
          <p:nvPr/>
        </p:nvSpPr>
        <p:spPr bwMode="auto">
          <a:xfrm>
            <a:off x="4164336" y="3656636"/>
            <a:ext cx="3137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" name="Text Box 9"/>
          <p:cNvSpPr txBox="1">
            <a:spLocks noChangeArrowheads="1"/>
          </p:cNvSpPr>
          <p:nvPr/>
        </p:nvSpPr>
        <p:spPr bwMode="auto">
          <a:xfrm>
            <a:off x="4380577" y="6042830"/>
            <a:ext cx="479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6" name="Text Box 9"/>
          <p:cNvSpPr txBox="1">
            <a:spLocks noChangeArrowheads="1"/>
          </p:cNvSpPr>
          <p:nvPr/>
        </p:nvSpPr>
        <p:spPr bwMode="auto">
          <a:xfrm>
            <a:off x="2844634" y="3651821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7" name="Text Box 9"/>
          <p:cNvSpPr txBox="1">
            <a:spLocks noChangeArrowheads="1"/>
          </p:cNvSpPr>
          <p:nvPr/>
        </p:nvSpPr>
        <p:spPr bwMode="auto">
          <a:xfrm>
            <a:off x="274996" y="3610942"/>
            <a:ext cx="4138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" name="Text Box 9"/>
          <p:cNvSpPr txBox="1">
            <a:spLocks noChangeArrowheads="1"/>
          </p:cNvSpPr>
          <p:nvPr/>
        </p:nvSpPr>
        <p:spPr bwMode="auto">
          <a:xfrm>
            <a:off x="3854818" y="6056567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3" name="Text Box 17"/>
          <p:cNvSpPr txBox="1">
            <a:spLocks noChangeArrowheads="1"/>
          </p:cNvSpPr>
          <p:nvPr/>
        </p:nvSpPr>
        <p:spPr bwMode="auto">
          <a:xfrm>
            <a:off x="4790133" y="5265709"/>
            <a:ext cx="3030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" name="Text Box 9"/>
          <p:cNvSpPr txBox="1">
            <a:spLocks noChangeArrowheads="1"/>
          </p:cNvSpPr>
          <p:nvPr/>
        </p:nvSpPr>
        <p:spPr bwMode="auto">
          <a:xfrm>
            <a:off x="3255764" y="6056567"/>
            <a:ext cx="5297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5" name="Text Box 9"/>
          <p:cNvSpPr txBox="1">
            <a:spLocks noChangeArrowheads="1"/>
          </p:cNvSpPr>
          <p:nvPr/>
        </p:nvSpPr>
        <p:spPr bwMode="auto">
          <a:xfrm>
            <a:off x="1241060" y="5265709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6" name="Text Box 9"/>
          <p:cNvSpPr txBox="1">
            <a:spLocks noChangeArrowheads="1"/>
          </p:cNvSpPr>
          <p:nvPr/>
        </p:nvSpPr>
        <p:spPr bwMode="auto">
          <a:xfrm>
            <a:off x="1208890" y="4474248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7" name="Text Box 9"/>
          <p:cNvSpPr txBox="1">
            <a:spLocks noChangeArrowheads="1"/>
          </p:cNvSpPr>
          <p:nvPr/>
        </p:nvSpPr>
        <p:spPr bwMode="auto">
          <a:xfrm>
            <a:off x="2733130" y="6029894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8" name="Text Box 9"/>
          <p:cNvSpPr txBox="1">
            <a:spLocks noChangeArrowheads="1"/>
          </p:cNvSpPr>
          <p:nvPr/>
        </p:nvSpPr>
        <p:spPr bwMode="auto">
          <a:xfrm>
            <a:off x="1503128" y="6029894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9" name="Text Box 9"/>
          <p:cNvSpPr txBox="1">
            <a:spLocks noChangeArrowheads="1"/>
          </p:cNvSpPr>
          <p:nvPr/>
        </p:nvSpPr>
        <p:spPr bwMode="auto">
          <a:xfrm>
            <a:off x="5120602" y="6042830"/>
            <a:ext cx="32103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10" name="Text Box 9"/>
          <p:cNvSpPr txBox="1">
            <a:spLocks noChangeArrowheads="1"/>
          </p:cNvSpPr>
          <p:nvPr/>
        </p:nvSpPr>
        <p:spPr bwMode="auto">
          <a:xfrm>
            <a:off x="3826951" y="1157708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1" name="Text Box 9"/>
          <p:cNvSpPr txBox="1">
            <a:spLocks noChangeArrowheads="1"/>
          </p:cNvSpPr>
          <p:nvPr/>
        </p:nvSpPr>
        <p:spPr bwMode="auto">
          <a:xfrm>
            <a:off x="3507330" y="4450992"/>
            <a:ext cx="2674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" name="Text Box 9"/>
          <p:cNvSpPr txBox="1">
            <a:spLocks noChangeArrowheads="1"/>
          </p:cNvSpPr>
          <p:nvPr/>
        </p:nvSpPr>
        <p:spPr bwMode="auto">
          <a:xfrm>
            <a:off x="3106220" y="5259958"/>
            <a:ext cx="5558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3" name="Text Box 17"/>
          <p:cNvSpPr txBox="1">
            <a:spLocks noChangeArrowheads="1"/>
          </p:cNvSpPr>
          <p:nvPr/>
        </p:nvSpPr>
        <p:spPr bwMode="auto">
          <a:xfrm>
            <a:off x="6709501" y="5233218"/>
            <a:ext cx="60569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4" name="Text Box 9"/>
          <p:cNvSpPr txBox="1">
            <a:spLocks noChangeArrowheads="1"/>
          </p:cNvSpPr>
          <p:nvPr/>
        </p:nvSpPr>
        <p:spPr bwMode="auto">
          <a:xfrm>
            <a:off x="3327307" y="1943418"/>
            <a:ext cx="5558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5" name="Text Box 17"/>
          <p:cNvSpPr txBox="1">
            <a:spLocks noChangeArrowheads="1"/>
          </p:cNvSpPr>
          <p:nvPr/>
        </p:nvSpPr>
        <p:spPr bwMode="auto">
          <a:xfrm>
            <a:off x="7122436" y="1936245"/>
            <a:ext cx="60569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61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13094</TotalTime>
  <Words>564</Words>
  <Application>Microsoft Office PowerPoint</Application>
  <PresentationFormat>On-screen Show (4:3)</PresentationFormat>
  <Paragraphs>224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453</cp:revision>
  <dcterms:created xsi:type="dcterms:W3CDTF">2000-04-06T22:37:36Z</dcterms:created>
  <dcterms:modified xsi:type="dcterms:W3CDTF">2012-12-10T13:30:28Z</dcterms:modified>
  <cp:contentStatus/>
</cp:coreProperties>
</file>