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0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424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FD45F7-C5A5-4739-B56F-79C25EC7F8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920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84E75-92F4-4156-9BDC-996E381AA1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9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B4855-213B-402F-9CAC-4573E1E2C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8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CE54DB-979B-42C1-A8EC-D93DF378C4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0A817-8038-480E-AE25-77C03D4A98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9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D099B-AC74-47A4-A24F-6047E474C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76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4C77D-2A8B-478A-91AE-A7C4BFC5A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28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69B1E-2E44-4331-BCA1-6E18E82C2C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8E568B-721A-40E9-9505-34EA6DFA7D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794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1F8CC2-4CCD-4815-9167-EB55062DCE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3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1A439-38CD-43B9-BDBB-088CD973E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6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0032D-EB87-4B85-A178-0F7D9A7EA6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3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66CC">
                <a:gamma/>
                <a:shade val="66275"/>
                <a:invGamma/>
              </a:srgbClr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C559D0F-3137-403E-A201-E263F3BE46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2194" name="Text Box 2"/>
          <p:cNvSpPr txBox="1">
            <a:spLocks noChangeArrowheads="1"/>
          </p:cNvSpPr>
          <p:nvPr/>
        </p:nvSpPr>
        <p:spPr bwMode="auto">
          <a:xfrm>
            <a:off x="0" y="342899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the rain,  I feel the rain,            </a:t>
            </a:r>
          </a:p>
        </p:txBody>
      </p:sp>
      <p:sp>
        <p:nvSpPr>
          <p:cNvPr id="1672196" name="Text Box 4"/>
          <p:cNvSpPr txBox="1">
            <a:spLocks noChangeArrowheads="1"/>
          </p:cNvSpPr>
          <p:nvPr/>
        </p:nvSpPr>
        <p:spPr bwMode="auto">
          <a:xfrm>
            <a:off x="25908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197" name="Text Box 5"/>
          <p:cNvSpPr txBox="1">
            <a:spLocks noChangeArrowheads="1"/>
          </p:cNvSpPr>
          <p:nvPr/>
        </p:nvSpPr>
        <p:spPr bwMode="auto">
          <a:xfrm>
            <a:off x="0" y="1264443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it falling down on me            </a:t>
            </a:r>
          </a:p>
        </p:txBody>
      </p:sp>
      <p:sp>
        <p:nvSpPr>
          <p:cNvPr id="1672198" name="Text Box 6"/>
          <p:cNvSpPr txBox="1">
            <a:spLocks noChangeArrowheads="1"/>
          </p:cNvSpPr>
          <p:nvPr/>
        </p:nvSpPr>
        <p:spPr bwMode="auto">
          <a:xfrm>
            <a:off x="9525" y="2314574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the rain,  I feel the rain,            </a:t>
            </a:r>
          </a:p>
        </p:txBody>
      </p:sp>
      <p:sp>
        <p:nvSpPr>
          <p:cNvPr id="1672199" name="Text Box 7"/>
          <p:cNvSpPr txBox="1">
            <a:spLocks noChangeArrowheads="1"/>
          </p:cNvSpPr>
          <p:nvPr/>
        </p:nvSpPr>
        <p:spPr bwMode="auto">
          <a:xfrm>
            <a:off x="0" y="3138487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feel it falling down on me            </a:t>
            </a:r>
          </a:p>
        </p:txBody>
      </p:sp>
      <p:sp>
        <p:nvSpPr>
          <p:cNvPr id="1672200" name="Text Box 8"/>
          <p:cNvSpPr txBox="1">
            <a:spLocks noChangeArrowheads="1"/>
          </p:cNvSpPr>
          <p:nvPr/>
        </p:nvSpPr>
        <p:spPr bwMode="auto">
          <a:xfrm>
            <a:off x="-9525" y="4105119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former and the latter rain together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</p:txBody>
      </p:sp>
      <p:sp>
        <p:nvSpPr>
          <p:cNvPr id="1672201" name="Text Box 9"/>
          <p:cNvSpPr txBox="1">
            <a:spLocks noChangeArrowheads="1"/>
          </p:cNvSpPr>
          <p:nvPr/>
        </p:nvSpPr>
        <p:spPr bwMode="auto">
          <a:xfrm>
            <a:off x="0" y="5029200"/>
            <a:ext cx="91440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I’m not talking ‘bout the weather            </a:t>
            </a:r>
          </a:p>
        </p:txBody>
      </p:sp>
      <p:sp>
        <p:nvSpPr>
          <p:cNvPr id="1672202" name="Text Box 10"/>
          <p:cNvSpPr txBox="1">
            <a:spLocks noChangeArrowheads="1"/>
          </p:cNvSpPr>
          <p:nvPr/>
        </p:nvSpPr>
        <p:spPr bwMode="auto">
          <a:xfrm>
            <a:off x="0" y="6034088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Holy Ghost rain is falling down on me</a:t>
            </a:r>
            <a:r>
              <a:rPr lang="en-US" sz="48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</a:t>
            </a:r>
          </a:p>
        </p:txBody>
      </p:sp>
      <p:sp>
        <p:nvSpPr>
          <p:cNvPr id="1672203" name="Text Box 11"/>
          <p:cNvSpPr txBox="1">
            <a:spLocks noChangeArrowheads="1"/>
          </p:cNvSpPr>
          <p:nvPr/>
        </p:nvSpPr>
        <p:spPr bwMode="auto">
          <a:xfrm>
            <a:off x="6019800" y="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204" name="Text Box 12"/>
          <p:cNvSpPr txBox="1">
            <a:spLocks noChangeArrowheads="1"/>
          </p:cNvSpPr>
          <p:nvPr/>
        </p:nvSpPr>
        <p:spPr bwMode="auto">
          <a:xfrm>
            <a:off x="6934200" y="1112043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205" name="Text Box 13"/>
          <p:cNvSpPr txBox="1">
            <a:spLocks noChangeArrowheads="1"/>
          </p:cNvSpPr>
          <p:nvPr/>
        </p:nvSpPr>
        <p:spPr bwMode="auto">
          <a:xfrm>
            <a:off x="3352800" y="198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</a:p>
        </p:txBody>
      </p:sp>
      <p:sp>
        <p:nvSpPr>
          <p:cNvPr id="1672206" name="Text Box 14"/>
          <p:cNvSpPr txBox="1">
            <a:spLocks noChangeArrowheads="1"/>
          </p:cNvSpPr>
          <p:nvPr/>
        </p:nvSpPr>
        <p:spPr bwMode="auto">
          <a:xfrm>
            <a:off x="7162800" y="198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C7</a:t>
            </a:r>
          </a:p>
        </p:txBody>
      </p:sp>
      <p:sp>
        <p:nvSpPr>
          <p:cNvPr id="1672207" name="Text Box 15"/>
          <p:cNvSpPr txBox="1">
            <a:spLocks noChangeArrowheads="1"/>
          </p:cNvSpPr>
          <p:nvPr/>
        </p:nvSpPr>
        <p:spPr bwMode="auto">
          <a:xfrm>
            <a:off x="7086600" y="29718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208" name="Text Box 16"/>
          <p:cNvSpPr txBox="1">
            <a:spLocks noChangeArrowheads="1"/>
          </p:cNvSpPr>
          <p:nvPr/>
        </p:nvSpPr>
        <p:spPr bwMode="auto">
          <a:xfrm>
            <a:off x="1895475" y="390525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209" name="Text Box 17"/>
          <p:cNvSpPr txBox="1">
            <a:spLocks noChangeArrowheads="1"/>
          </p:cNvSpPr>
          <p:nvPr/>
        </p:nvSpPr>
        <p:spPr bwMode="auto">
          <a:xfrm>
            <a:off x="4943475" y="390525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0" name="Text Box 18"/>
          <p:cNvSpPr txBox="1">
            <a:spLocks noChangeArrowheads="1"/>
          </p:cNvSpPr>
          <p:nvPr/>
        </p:nvSpPr>
        <p:spPr bwMode="auto">
          <a:xfrm>
            <a:off x="6848475" y="390525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2211" name="Text Box 19"/>
          <p:cNvSpPr txBox="1">
            <a:spLocks noChangeArrowheads="1"/>
          </p:cNvSpPr>
          <p:nvPr/>
        </p:nvSpPr>
        <p:spPr bwMode="auto">
          <a:xfrm>
            <a:off x="8220075" y="390525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2" name="Text Box 20"/>
          <p:cNvSpPr txBox="1">
            <a:spLocks noChangeArrowheads="1"/>
          </p:cNvSpPr>
          <p:nvPr/>
        </p:nvSpPr>
        <p:spPr bwMode="auto">
          <a:xfrm>
            <a:off x="5334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  <p:sp>
        <p:nvSpPr>
          <p:cNvPr id="1672213" name="Text Box 21"/>
          <p:cNvSpPr txBox="1">
            <a:spLocks noChangeArrowheads="1"/>
          </p:cNvSpPr>
          <p:nvPr/>
        </p:nvSpPr>
        <p:spPr bwMode="auto">
          <a:xfrm>
            <a:off x="28194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D/F#</a:t>
            </a:r>
          </a:p>
        </p:txBody>
      </p:sp>
      <p:sp>
        <p:nvSpPr>
          <p:cNvPr id="1672214" name="Text Box 22"/>
          <p:cNvSpPr txBox="1">
            <a:spLocks noChangeArrowheads="1"/>
          </p:cNvSpPr>
          <p:nvPr/>
        </p:nvSpPr>
        <p:spPr bwMode="auto">
          <a:xfrm>
            <a:off x="6400800" y="48768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Em7</a:t>
            </a:r>
          </a:p>
        </p:txBody>
      </p:sp>
      <p:sp>
        <p:nvSpPr>
          <p:cNvPr id="1672215" name="Text Box 23"/>
          <p:cNvSpPr txBox="1">
            <a:spLocks noChangeArrowheads="1"/>
          </p:cNvSpPr>
          <p:nvPr/>
        </p:nvSpPr>
        <p:spPr bwMode="auto">
          <a:xfrm>
            <a:off x="7848600" y="48006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</a:p>
        </p:txBody>
      </p:sp>
      <p:sp>
        <p:nvSpPr>
          <p:cNvPr id="1672216" name="Text Box 24"/>
          <p:cNvSpPr txBox="1">
            <a:spLocks noChangeArrowheads="1"/>
          </p:cNvSpPr>
          <p:nvPr/>
        </p:nvSpPr>
        <p:spPr bwMode="auto">
          <a:xfrm>
            <a:off x="11430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</a:t>
            </a:r>
          </a:p>
        </p:txBody>
      </p:sp>
      <p:sp>
        <p:nvSpPr>
          <p:cNvPr id="1672217" name="Text Box 25"/>
          <p:cNvSpPr txBox="1">
            <a:spLocks noChangeArrowheads="1"/>
          </p:cNvSpPr>
          <p:nvPr/>
        </p:nvSpPr>
        <p:spPr bwMode="auto">
          <a:xfrm>
            <a:off x="25146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B5</a:t>
            </a:r>
          </a:p>
        </p:txBody>
      </p:sp>
      <p:sp>
        <p:nvSpPr>
          <p:cNvPr id="1672218" name="Text Box 26"/>
          <p:cNvSpPr txBox="1">
            <a:spLocks noChangeArrowheads="1"/>
          </p:cNvSpPr>
          <p:nvPr/>
        </p:nvSpPr>
        <p:spPr bwMode="auto">
          <a:xfrm>
            <a:off x="35814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C5</a:t>
            </a:r>
          </a:p>
        </p:txBody>
      </p:sp>
      <p:sp>
        <p:nvSpPr>
          <p:cNvPr id="1672219" name="Text Box 27"/>
          <p:cNvSpPr txBox="1">
            <a:spLocks noChangeArrowheads="1"/>
          </p:cNvSpPr>
          <p:nvPr/>
        </p:nvSpPr>
        <p:spPr bwMode="auto">
          <a:xfrm>
            <a:off x="43434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C#5</a:t>
            </a:r>
          </a:p>
        </p:txBody>
      </p:sp>
      <p:sp>
        <p:nvSpPr>
          <p:cNvPr id="1672220" name="Text Box 28"/>
          <p:cNvSpPr txBox="1">
            <a:spLocks noChangeArrowheads="1"/>
          </p:cNvSpPr>
          <p:nvPr/>
        </p:nvSpPr>
        <p:spPr bwMode="auto">
          <a:xfrm>
            <a:off x="5410200" y="5805488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</a:p>
        </p:txBody>
      </p:sp>
      <p:sp>
        <p:nvSpPr>
          <p:cNvPr id="1672221" name="Text Box 29"/>
          <p:cNvSpPr txBox="1">
            <a:spLocks noChangeArrowheads="1"/>
          </p:cNvSpPr>
          <p:nvPr/>
        </p:nvSpPr>
        <p:spPr bwMode="auto">
          <a:xfrm>
            <a:off x="64770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D7</a:t>
            </a:r>
          </a:p>
        </p:txBody>
      </p:sp>
      <p:sp>
        <p:nvSpPr>
          <p:cNvPr id="1672222" name="Text Box 30"/>
          <p:cNvSpPr txBox="1">
            <a:spLocks noChangeArrowheads="1"/>
          </p:cNvSpPr>
          <p:nvPr/>
        </p:nvSpPr>
        <p:spPr bwMode="auto">
          <a:xfrm>
            <a:off x="7848600" y="5791200"/>
            <a:ext cx="9144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13027</TotalTime>
  <Words>80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Times New Roman</vt:lpstr>
      <vt:lpstr>Blank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440</cp:revision>
  <dcterms:created xsi:type="dcterms:W3CDTF">2000-04-06T22:37:36Z</dcterms:created>
  <dcterms:modified xsi:type="dcterms:W3CDTF">2013-01-03T00:04:27Z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