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300" r:id="rId8"/>
    <p:sldId id="298" r:id="rId9"/>
    <p:sldId id="301" r:id="rId10"/>
    <p:sldId id="302" r:id="rId11"/>
    <p:sldId id="303" r:id="rId12"/>
    <p:sldId id="304" r:id="rId13"/>
    <p:sldId id="305" r:id="rId14"/>
    <p:sldId id="306" r:id="rId15"/>
    <p:sldId id="30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262696"/>
    <a:srgbClr val="AE1259"/>
    <a:srgbClr val="C85075"/>
    <a:srgbClr val="C32727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76" autoAdjust="0"/>
    <p:restoredTop sz="94660"/>
  </p:normalViewPr>
  <p:slideViewPr>
    <p:cSldViewPr>
      <p:cViewPr varScale="1">
        <p:scale>
          <a:sx n="56" d="100"/>
          <a:sy n="56" d="100"/>
        </p:scale>
        <p:origin x="-9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09091-4CED-475C-9F2F-AFA5ED579A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5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DEA14-3E5A-4B3C-92AB-75FD6A5227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0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3B1C-C7C0-4817-8576-395FCED617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4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BB162-11D6-4C17-A04C-A8F878BBB6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7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13E7E-2ECD-4975-BF33-1A6B6D935E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6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9B07-DCA8-4374-8D64-7A58278582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3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4318D-8EBC-462A-8230-8EC68C08A8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4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C05C-C619-47C9-8E66-4E37EC0685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2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A93C-078D-4103-AD08-CE968BDB91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1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D4921-A3F6-4BF7-A5F6-700915D461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48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4689-D731-48C2-B003-E31E58E878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86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7ADAB3-DB5C-4239-848F-A762096D42FC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18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266" y="18065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darkness gives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way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525" y="52017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angels bow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down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2266" y="289217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price that You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paid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0606" y="2274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light for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7" y="990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at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thought of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11058" y="3406926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gives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us life brand new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1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Hosanna, forever and ever and 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933" y="228600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praise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6933" y="2743200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Hosanna, forever and ever and 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0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Hosanna, forever and ever and 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933" y="2096869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6933" y="2554069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Hosanna, forever and ever and 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00318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ever and ever and ever…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13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" y="838200"/>
            <a:ext cx="91270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You’re Worthy, 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1453402"/>
            <a:ext cx="91270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Hosanna…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8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" y="838200"/>
            <a:ext cx="91270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Love You!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084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" y="838200"/>
            <a:ext cx="91270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Need You!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319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" y="838200"/>
            <a:ext cx="91270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4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Gotta</a:t>
            </a: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have </a:t>
            </a:r>
            <a:r>
              <a:rPr lang="en-US" sz="48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Ya</a:t>
            </a:r>
            <a:r>
              <a:rPr lang="en-US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908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3480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04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266" y="18065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Lamb that was slain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525" y="52017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 You are the Joy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720" y="300843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King of kings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0606" y="2274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 my sin and the One I adore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7" y="990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that my soul longs for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266" y="35231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Ruler of everything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908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3480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72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7" y="148337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honor…  and glory...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525" y="52017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 Your patience and kindness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9199" y="2765659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can’t live without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0606" y="2274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Because You are worthy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7" y="990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favor… and mercy...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266" y="35231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can’t sing without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2959" y="403860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Hosanna… Hosanna…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3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266" y="18065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No one can compare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525" y="52017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No greater love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720" y="300843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Wherever You go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0606" y="2274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To the things You do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7" y="990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this world but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266" y="35231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 will follow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908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3480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3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2266" y="18065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This house made of clay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525" y="520175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Someday every tongue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720" y="300843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Whatever the test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20606" y="2274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soon shall pass away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-9527" y="990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Shall confess Your Name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2266" y="35231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You will bring us through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5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6393" y="6546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26393" y="1111871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908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Hosanna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forever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34800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 </a:t>
            </a:r>
            <a:r>
              <a:rPr lang="en-US" sz="3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worship You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33972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254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82</cp:revision>
  <dcterms:created xsi:type="dcterms:W3CDTF">2011-03-14T11:27:39Z</dcterms:created>
  <dcterms:modified xsi:type="dcterms:W3CDTF">2012-07-25T15:32:13Z</dcterms:modified>
</cp:coreProperties>
</file>