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2"/>
  </p:notesMasterIdLst>
  <p:sldIdLst>
    <p:sldId id="418" r:id="rId2"/>
    <p:sldId id="434" r:id="rId3"/>
    <p:sldId id="432" r:id="rId4"/>
    <p:sldId id="411" r:id="rId5"/>
    <p:sldId id="431" r:id="rId6"/>
    <p:sldId id="435" r:id="rId7"/>
    <p:sldId id="433" r:id="rId8"/>
    <p:sldId id="409" r:id="rId9"/>
    <p:sldId id="429" r:id="rId10"/>
    <p:sldId id="430" r:id="rId11"/>
    <p:sldId id="436" r:id="rId12"/>
    <p:sldId id="437" r:id="rId13"/>
    <p:sldId id="438" r:id="rId14"/>
    <p:sldId id="419" r:id="rId15"/>
    <p:sldId id="439" r:id="rId16"/>
    <p:sldId id="440" r:id="rId17"/>
    <p:sldId id="408" r:id="rId18"/>
    <p:sldId id="441" r:id="rId19"/>
    <p:sldId id="442" r:id="rId20"/>
    <p:sldId id="443" r:id="rId21"/>
    <p:sldId id="444" r:id="rId22"/>
    <p:sldId id="445" r:id="rId23"/>
    <p:sldId id="413" r:id="rId24"/>
    <p:sldId id="446" r:id="rId25"/>
    <p:sldId id="447" r:id="rId26"/>
    <p:sldId id="448" r:id="rId27"/>
    <p:sldId id="449" r:id="rId28"/>
    <p:sldId id="420" r:id="rId29"/>
    <p:sldId id="450" r:id="rId30"/>
    <p:sldId id="451" r:id="rId31"/>
    <p:sldId id="452" r:id="rId32"/>
    <p:sldId id="453" r:id="rId33"/>
    <p:sldId id="414" r:id="rId34"/>
    <p:sldId id="455" r:id="rId35"/>
    <p:sldId id="454" r:id="rId36"/>
    <p:sldId id="456" r:id="rId37"/>
    <p:sldId id="521" r:id="rId38"/>
    <p:sldId id="532" r:id="rId39"/>
    <p:sldId id="533" r:id="rId40"/>
    <p:sldId id="522" r:id="rId41"/>
    <p:sldId id="523" r:id="rId42"/>
    <p:sldId id="524" r:id="rId43"/>
    <p:sldId id="525" r:id="rId44"/>
    <p:sldId id="526" r:id="rId45"/>
    <p:sldId id="527" r:id="rId46"/>
    <p:sldId id="472" r:id="rId47"/>
    <p:sldId id="474" r:id="rId48"/>
    <p:sldId id="475" r:id="rId49"/>
    <p:sldId id="470" r:id="rId50"/>
    <p:sldId id="528" r:id="rId51"/>
    <p:sldId id="468" r:id="rId52"/>
    <p:sldId id="469" r:id="rId53"/>
    <p:sldId id="529" r:id="rId54"/>
    <p:sldId id="530" r:id="rId55"/>
    <p:sldId id="531" r:id="rId56"/>
    <p:sldId id="471" r:id="rId57"/>
    <p:sldId id="477" r:id="rId58"/>
    <p:sldId id="478" r:id="rId59"/>
    <p:sldId id="479" r:id="rId60"/>
    <p:sldId id="428" r:id="rId61"/>
    <p:sldId id="480" r:id="rId62"/>
    <p:sldId id="481" r:id="rId63"/>
    <p:sldId id="482" r:id="rId64"/>
    <p:sldId id="483" r:id="rId65"/>
    <p:sldId id="485" r:id="rId66"/>
    <p:sldId id="484" r:id="rId67"/>
    <p:sldId id="486" r:id="rId68"/>
    <p:sldId id="487" r:id="rId69"/>
    <p:sldId id="467" r:id="rId70"/>
    <p:sldId id="489" r:id="rId71"/>
    <p:sldId id="488" r:id="rId72"/>
    <p:sldId id="490" r:id="rId73"/>
    <p:sldId id="491" r:id="rId74"/>
    <p:sldId id="417" r:id="rId75"/>
    <p:sldId id="492" r:id="rId76"/>
    <p:sldId id="493" r:id="rId77"/>
    <p:sldId id="494" r:id="rId78"/>
    <p:sldId id="495" r:id="rId79"/>
    <p:sldId id="496" r:id="rId80"/>
    <p:sldId id="497" r:id="rId81"/>
    <p:sldId id="498" r:id="rId82"/>
    <p:sldId id="499" r:id="rId83"/>
    <p:sldId id="500" r:id="rId84"/>
    <p:sldId id="502" r:id="rId85"/>
    <p:sldId id="501" r:id="rId86"/>
    <p:sldId id="503" r:id="rId87"/>
    <p:sldId id="504" r:id="rId88"/>
    <p:sldId id="421" r:id="rId89"/>
    <p:sldId id="505" r:id="rId90"/>
    <p:sldId id="506" r:id="rId91"/>
    <p:sldId id="507" r:id="rId92"/>
    <p:sldId id="508" r:id="rId93"/>
    <p:sldId id="534" r:id="rId94"/>
    <p:sldId id="535" r:id="rId95"/>
    <p:sldId id="511" r:id="rId96"/>
    <p:sldId id="537" r:id="rId97"/>
    <p:sldId id="538" r:id="rId98"/>
    <p:sldId id="539" r:id="rId99"/>
    <p:sldId id="536" r:id="rId100"/>
    <p:sldId id="509" r:id="rId101"/>
    <p:sldId id="512" r:id="rId102"/>
    <p:sldId id="514" r:id="rId103"/>
    <p:sldId id="513" r:id="rId104"/>
    <p:sldId id="515" r:id="rId105"/>
    <p:sldId id="516" r:id="rId106"/>
    <p:sldId id="542" r:id="rId107"/>
    <p:sldId id="543" r:id="rId108"/>
    <p:sldId id="544" r:id="rId109"/>
    <p:sldId id="545" r:id="rId110"/>
    <p:sldId id="546" r:id="rId111"/>
    <p:sldId id="540" r:id="rId112"/>
    <p:sldId id="553" r:id="rId113"/>
    <p:sldId id="554" r:id="rId114"/>
    <p:sldId id="555" r:id="rId115"/>
    <p:sldId id="556" r:id="rId116"/>
    <p:sldId id="559" r:id="rId117"/>
    <p:sldId id="560" r:id="rId118"/>
    <p:sldId id="561" r:id="rId119"/>
    <p:sldId id="562" r:id="rId120"/>
    <p:sldId id="557" r:id="rId121"/>
    <p:sldId id="563" r:id="rId122"/>
    <p:sldId id="564" r:id="rId123"/>
    <p:sldId id="565" r:id="rId124"/>
    <p:sldId id="566" r:id="rId125"/>
    <p:sldId id="558" r:id="rId126"/>
    <p:sldId id="567" r:id="rId127"/>
    <p:sldId id="568" r:id="rId128"/>
    <p:sldId id="569" r:id="rId129"/>
    <p:sldId id="570" r:id="rId130"/>
    <p:sldId id="517" r:id="rId131"/>
    <p:sldId id="518" r:id="rId132"/>
    <p:sldId id="519" r:id="rId133"/>
    <p:sldId id="520" r:id="rId134"/>
    <p:sldId id="541" r:id="rId135"/>
    <p:sldId id="547" r:id="rId136"/>
    <p:sldId id="548" r:id="rId137"/>
    <p:sldId id="549" r:id="rId138"/>
    <p:sldId id="550" r:id="rId139"/>
    <p:sldId id="551" r:id="rId140"/>
    <p:sldId id="552" r:id="rId14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00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-468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137" Type="http://schemas.openxmlformats.org/officeDocument/2006/relationships/slide" Target="slides/slide13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40" Type="http://schemas.openxmlformats.org/officeDocument/2006/relationships/slide" Target="slides/slide139.xml"/><Relationship Id="rId14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913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219138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21913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Notes Placeholder 21914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21914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9143" name="Slide Number Placeholder 21914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7B7203-0EA2-424B-8545-A80CB44A61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85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0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1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2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3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4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5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6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7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8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6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7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8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843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843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C078FB-7DE5-42BC-8B68-4342549B1410}" type="slidenum">
              <a:rPr lang="en-US" sz="1200" smtClean="0"/>
              <a:pPr/>
              <a:t>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11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130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131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132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133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134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135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136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137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138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139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0483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0484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DD1CACF-A15D-47EA-B9B3-445E6D9C87E5}" type="slidenum">
              <a:rPr lang="en-US" sz="1200" smtClean="0"/>
              <a:pPr/>
              <a:t>12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140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0483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0484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DD1CACF-A15D-47EA-B9B3-445E6D9C87E5}" type="slidenum">
              <a:rPr lang="en-US" sz="1200" smtClean="0"/>
              <a:pPr/>
              <a:t>13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0483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0484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DD1CACF-A15D-47EA-B9B3-445E6D9C87E5}" type="slidenum">
              <a:rPr lang="en-US" sz="1200" smtClean="0"/>
              <a:pPr/>
              <a:t>14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0483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0484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DD1CACF-A15D-47EA-B9B3-445E6D9C87E5}" type="slidenum">
              <a:rPr lang="en-US" sz="1200" smtClean="0"/>
              <a:pPr/>
              <a:t>15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0483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0484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DD1CACF-A15D-47EA-B9B3-445E6D9C87E5}" type="slidenum">
              <a:rPr lang="en-US" sz="1200" smtClean="0"/>
              <a:pPr/>
              <a:t>16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1507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1508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32FD2E3-B8AA-4D25-9BFF-948F91E5C84B}" type="slidenum">
              <a:rPr lang="en-US" sz="1200" smtClean="0"/>
              <a:pPr/>
              <a:t>17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1507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1508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32FD2E3-B8AA-4D25-9BFF-948F91E5C84B}" type="slidenum">
              <a:rPr lang="en-US" sz="1200" smtClean="0"/>
              <a:pPr/>
              <a:t>18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1507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1508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32FD2E3-B8AA-4D25-9BFF-948F91E5C84B}" type="slidenum">
              <a:rPr lang="en-US" sz="1200" smtClean="0"/>
              <a:pPr/>
              <a:t>19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1507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1508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32FD2E3-B8AA-4D25-9BFF-948F91E5C84B}" type="slidenum">
              <a:rPr lang="en-US" sz="1200" smtClean="0"/>
              <a:pPr/>
              <a:t>20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843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843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C078FB-7DE5-42BC-8B68-4342549B1410}" type="slidenum">
              <a:rPr lang="en-US" sz="1200" smtClean="0"/>
              <a:pPr/>
              <a:t>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1507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1508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32FD2E3-B8AA-4D25-9BFF-948F91E5C84B}" type="slidenum">
              <a:rPr lang="en-US" sz="1200" smtClean="0"/>
              <a:pPr/>
              <a:t>21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253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253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D418337-3EF4-42B0-8BE3-9C627CFEB0D4}" type="slidenum">
              <a:rPr lang="en-US" sz="1200" smtClean="0"/>
              <a:pPr/>
              <a:t>22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253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253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D418337-3EF4-42B0-8BE3-9C627CFEB0D4}" type="slidenum">
              <a:rPr lang="en-US" sz="1200" smtClean="0"/>
              <a:pPr/>
              <a:t>23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253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253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D418337-3EF4-42B0-8BE3-9C627CFEB0D4}" type="slidenum">
              <a:rPr lang="en-US" sz="1200" smtClean="0"/>
              <a:pPr/>
              <a:t>24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253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253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D418337-3EF4-42B0-8BE3-9C627CFEB0D4}" type="slidenum">
              <a:rPr lang="en-US" sz="1200" smtClean="0"/>
              <a:pPr/>
              <a:t>25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253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253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D418337-3EF4-42B0-8BE3-9C627CFEB0D4}" type="slidenum">
              <a:rPr lang="en-US" sz="1200" smtClean="0"/>
              <a:pPr/>
              <a:t>26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355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355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95F8A3-E4C6-47A8-98A0-96A9A616D7F4}" type="slidenum">
              <a:rPr lang="en-US" sz="1200" smtClean="0"/>
              <a:pPr/>
              <a:t>27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355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355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95F8A3-E4C6-47A8-98A0-96A9A616D7F4}" type="slidenum">
              <a:rPr lang="en-US" sz="1200" smtClean="0"/>
              <a:pPr/>
              <a:t>28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355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355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95F8A3-E4C6-47A8-98A0-96A9A616D7F4}" type="slidenum">
              <a:rPr lang="en-US" sz="1200" smtClean="0"/>
              <a:pPr/>
              <a:t>29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355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355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95F8A3-E4C6-47A8-98A0-96A9A616D7F4}" type="slidenum">
              <a:rPr lang="en-US" sz="1200" smtClean="0"/>
              <a:pPr/>
              <a:t>30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843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843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C078FB-7DE5-42BC-8B68-4342549B1410}" type="slidenum">
              <a:rPr lang="en-US" sz="1200" smtClean="0"/>
              <a:pPr/>
              <a:t>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355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355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695F8A3-E4C6-47A8-98A0-96A9A616D7F4}" type="slidenum">
              <a:rPr lang="en-US" sz="1200" smtClean="0"/>
              <a:pPr/>
              <a:t>31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457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458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8DDF27-4526-4857-B978-463A01A0F24E}" type="slidenum">
              <a:rPr lang="en-US" sz="1200" smtClean="0"/>
              <a:pPr/>
              <a:t>32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457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458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8DDF27-4526-4857-B978-463A01A0F24E}" type="slidenum">
              <a:rPr lang="en-US" sz="1200" smtClean="0"/>
              <a:pPr/>
              <a:t>33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457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458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8DDF27-4526-4857-B978-463A01A0F24E}" type="slidenum">
              <a:rPr lang="en-US" sz="1200" smtClean="0"/>
              <a:pPr/>
              <a:t>34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457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458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8DDF27-4526-4857-B978-463A01A0F24E}" type="slidenum">
              <a:rPr lang="en-US" sz="1200" smtClean="0"/>
              <a:pPr/>
              <a:t>35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457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458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8DDF27-4526-4857-B978-463A01A0F24E}" type="slidenum">
              <a:rPr lang="en-US" sz="1200" smtClean="0"/>
              <a:pPr/>
              <a:t>36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5603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5604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3843E5-E104-4979-867A-62A51F05F7C5}" type="slidenum">
              <a:rPr lang="en-US" sz="1200" smtClean="0"/>
              <a:pPr/>
              <a:t>37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5603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5604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3843E5-E104-4979-867A-62A51F05F7C5}" type="slidenum">
              <a:rPr lang="en-US" sz="1200" smtClean="0"/>
              <a:pPr/>
              <a:t>38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5603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5604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3843E5-E104-4979-867A-62A51F05F7C5}" type="slidenum">
              <a:rPr lang="en-US" sz="1200" smtClean="0"/>
              <a:pPr/>
              <a:t>39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5603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5604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3843E5-E104-4979-867A-62A51F05F7C5}" type="slidenum">
              <a:rPr lang="en-US" sz="1200" smtClean="0"/>
              <a:pPr/>
              <a:t>40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843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843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C078FB-7DE5-42BC-8B68-4342549B1410}" type="slidenum">
              <a:rPr lang="en-US" sz="1200" smtClean="0"/>
              <a:pPr/>
              <a:t>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5603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5604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3843E5-E104-4979-867A-62A51F05F7C5}" type="slidenum">
              <a:rPr lang="en-US" sz="1200" smtClean="0"/>
              <a:pPr/>
              <a:t>41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5603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5604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3843E5-E104-4979-867A-62A51F05F7C5}" type="slidenum">
              <a:rPr lang="en-US" sz="1200" smtClean="0"/>
              <a:pPr/>
              <a:t>42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5603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5604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3843E5-E104-4979-867A-62A51F05F7C5}" type="slidenum">
              <a:rPr lang="en-US" sz="1200" smtClean="0"/>
              <a:pPr/>
              <a:t>43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5603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5604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3843E5-E104-4979-867A-62A51F05F7C5}" type="slidenum">
              <a:rPr lang="en-US" sz="1200" smtClean="0"/>
              <a:pPr/>
              <a:t>44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765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765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D43F7F-5F8B-4101-9455-19AFF2F050C4}" type="slidenum">
              <a:rPr lang="en-US" sz="1200" smtClean="0"/>
              <a:pPr/>
              <a:t>74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765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765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D43F7F-5F8B-4101-9455-19AFF2F050C4}" type="slidenum">
              <a:rPr lang="en-US" sz="1200" smtClean="0"/>
              <a:pPr/>
              <a:t>75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765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765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D43F7F-5F8B-4101-9455-19AFF2F050C4}" type="slidenum">
              <a:rPr lang="en-US" sz="1200" smtClean="0"/>
              <a:pPr/>
              <a:t>76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765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765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D43F7F-5F8B-4101-9455-19AFF2F050C4}" type="slidenum">
              <a:rPr lang="en-US" sz="1200" smtClean="0"/>
              <a:pPr/>
              <a:t>77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765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765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D43F7F-5F8B-4101-9455-19AFF2F050C4}" type="slidenum">
              <a:rPr lang="en-US" sz="1200" smtClean="0"/>
              <a:pPr/>
              <a:t>78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765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765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D43F7F-5F8B-4101-9455-19AFF2F050C4}" type="slidenum">
              <a:rPr lang="en-US" sz="1200" smtClean="0"/>
              <a:pPr/>
              <a:t>79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8435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8436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AC078FB-7DE5-42BC-8B68-4342549B1410}" type="slidenum">
              <a:rPr lang="en-US" sz="1200" smtClean="0"/>
              <a:pPr/>
              <a:t>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765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765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D43F7F-5F8B-4101-9455-19AFF2F050C4}" type="slidenum">
              <a:rPr lang="en-US" sz="1200" smtClean="0"/>
              <a:pPr/>
              <a:t>80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765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765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D43F7F-5F8B-4101-9455-19AFF2F050C4}" type="slidenum">
              <a:rPr lang="en-US" sz="1200" smtClean="0"/>
              <a:pPr/>
              <a:t>81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765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765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D43F7F-5F8B-4101-9455-19AFF2F050C4}" type="slidenum">
              <a:rPr lang="en-US" sz="1200" smtClean="0"/>
              <a:pPr/>
              <a:t>82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765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765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D43F7F-5F8B-4101-9455-19AFF2F050C4}" type="slidenum">
              <a:rPr lang="en-US" sz="1200" smtClean="0"/>
              <a:pPr/>
              <a:t>83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765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765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D43F7F-5F8B-4101-9455-19AFF2F050C4}" type="slidenum">
              <a:rPr lang="en-US" sz="1200" smtClean="0"/>
              <a:pPr/>
              <a:t>84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765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765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D43F7F-5F8B-4101-9455-19AFF2F050C4}" type="slidenum">
              <a:rPr lang="en-US" sz="1200" smtClean="0"/>
              <a:pPr/>
              <a:t>85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765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765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D43F7F-5F8B-4101-9455-19AFF2F050C4}" type="slidenum">
              <a:rPr lang="en-US" sz="1200" smtClean="0"/>
              <a:pPr/>
              <a:t>86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2765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2765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4D43F7F-5F8B-4101-9455-19AFF2F050C4}" type="slidenum">
              <a:rPr lang="en-US" sz="1200" smtClean="0"/>
              <a:pPr/>
              <a:t>87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88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89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90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91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92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93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94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95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96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97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98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99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100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101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102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103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104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105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106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107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108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109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110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111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112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113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114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115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116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117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118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119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19459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19460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053F73A-BB06-49FC-A1D3-86F25520DD27}" type="slidenum">
              <a:rPr lang="en-US" sz="1200" smtClean="0"/>
              <a:pPr/>
              <a:t>10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120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121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122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123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124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125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126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127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128</a:t>
            </a:fld>
            <a:endParaRPr lang="en-US" sz="1200" smtClean="0"/>
          </a:p>
        </p:txBody>
      </p:sp>
    </p:spTree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hape 1"/>
          <p:cNvSpPr>
            <a:spLocks noGrp="1" noRot="1" noChangeAspect="1" noTextEdit="1"/>
          </p:cNvSpPr>
          <p:nvPr>
            <p:ph type="sldImg"/>
          </p:nvPr>
        </p:nvSpPr>
        <p:spPr>
          <a:noFill/>
          <a:ln cap="flat">
            <a:headEnd type="none" w="med" len="med"/>
            <a:tailEnd type="none" w="med" len="med"/>
          </a:ln>
        </p:spPr>
      </p:sp>
      <p:sp>
        <p:nvSpPr>
          <p:cNvPr id="32771" name="Shape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mtClean="0">
              <a:latin typeface="Calibri" pitchFamily="34" charset="0"/>
            </a:endParaRPr>
          </a:p>
        </p:txBody>
      </p:sp>
      <p:sp>
        <p:nvSpPr>
          <p:cNvPr id="32772" name="Shape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EA7889D-0757-4BC9-BD8F-B0C6C315E0B0}" type="slidenum">
              <a:rPr lang="en-US" sz="1200" smtClean="0"/>
              <a:pPr/>
              <a:t>129</a:t>
            </a:fld>
            <a:endParaRPr 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2B197-98C6-4FC3-9491-E9AC94975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122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2A901-C719-40B3-A114-CE37077D6B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94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2D147-BCAF-411F-9A3D-9BE7B5ED8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20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4D01D-BCDB-431D-B3C2-1BE7AA360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91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6A2C18-EDDD-4FB3-8DBC-44F13F8DF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01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34C0B-FCE2-42BF-B903-7616BC829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01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10BA9-21F1-4F3C-9441-2E045B8B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9413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2ABC4-3473-4EB5-B034-B30AD28F60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50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BC13D-AC85-47F8-A40C-621445DD07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97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66CC"/>
            </a:gs>
            <a:gs pos="100000">
              <a:srgbClr val="004487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Date Placeholder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Footer Placeholder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8395383-2067-4EF1-87D5-E3522F2908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darkness gives way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the light for You</a:t>
            </a:r>
          </a:p>
        </p:txBody>
      </p:sp>
    </p:spTree>
    <p:extLst>
      <p:ext uri="{BB962C8B-B14F-4D97-AF65-F5344CB8AC3E}">
        <p14:creationId xmlns:p14="http://schemas.microsoft.com/office/powerpoint/2010/main" val="295610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12192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ever</a:t>
            </a:r>
          </a:p>
        </p:txBody>
      </p:sp>
    </p:spTree>
    <p:extLst>
      <p:ext uri="{BB962C8B-B14F-4D97-AF65-F5344CB8AC3E}">
        <p14:creationId xmlns:p14="http://schemas.microsoft.com/office/powerpoint/2010/main" val="1166484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12192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ever</a:t>
            </a:r>
          </a:p>
        </p:txBody>
      </p:sp>
    </p:spTree>
    <p:extLst>
      <p:ext uri="{BB962C8B-B14F-4D97-AF65-F5344CB8AC3E}">
        <p14:creationId xmlns:p14="http://schemas.microsoft.com/office/powerpoint/2010/main" val="42046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ever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12192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ever</a:t>
            </a:r>
          </a:p>
        </p:txBody>
      </p:sp>
    </p:spTree>
    <p:extLst>
      <p:ext uri="{BB962C8B-B14F-4D97-AF65-F5344CB8AC3E}">
        <p14:creationId xmlns:p14="http://schemas.microsoft.com/office/powerpoint/2010/main" val="31119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ever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12192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ever</a:t>
            </a:r>
          </a:p>
        </p:txBody>
      </p:sp>
    </p:spTree>
    <p:extLst>
      <p:ext uri="{BB962C8B-B14F-4D97-AF65-F5344CB8AC3E}">
        <p14:creationId xmlns:p14="http://schemas.microsoft.com/office/powerpoint/2010/main" val="2917163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ever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12192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ever</a:t>
            </a:r>
          </a:p>
        </p:txBody>
      </p:sp>
    </p:spTree>
    <p:extLst>
      <p:ext uri="{BB962C8B-B14F-4D97-AF65-F5344CB8AC3E}">
        <p14:creationId xmlns:p14="http://schemas.microsoft.com/office/powerpoint/2010/main" val="2905818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ever</a:t>
            </a:r>
          </a:p>
        </p:txBody>
      </p:sp>
    </p:spTree>
    <p:extLst>
      <p:ext uri="{BB962C8B-B14F-4D97-AF65-F5344CB8AC3E}">
        <p14:creationId xmlns:p14="http://schemas.microsoft.com/office/powerpoint/2010/main" val="410443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1219200"/>
            <a:ext cx="9112250" cy="186204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</a:t>
            </a: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r>
              <a:rPr lang="en-US" sz="11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ever</a:t>
            </a:r>
            <a:endParaRPr lang="en-US" sz="96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307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1219200"/>
            <a:ext cx="9112250" cy="2215991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3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ever</a:t>
            </a:r>
          </a:p>
        </p:txBody>
      </p:sp>
    </p:spTree>
    <p:extLst>
      <p:ext uri="{BB962C8B-B14F-4D97-AF65-F5344CB8AC3E}">
        <p14:creationId xmlns:p14="http://schemas.microsoft.com/office/powerpoint/2010/main" val="3583075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1219200"/>
            <a:ext cx="9112250" cy="264687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ever</a:t>
            </a:r>
          </a:p>
        </p:txBody>
      </p:sp>
    </p:spTree>
    <p:extLst>
      <p:ext uri="{BB962C8B-B14F-4D97-AF65-F5344CB8AC3E}">
        <p14:creationId xmlns:p14="http://schemas.microsoft.com/office/powerpoint/2010/main" val="219354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228600" y="1219200"/>
            <a:ext cx="9601200" cy="3154710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19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ever</a:t>
            </a:r>
          </a:p>
        </p:txBody>
      </p:sp>
    </p:spTree>
    <p:extLst>
      <p:ext uri="{BB962C8B-B14F-4D97-AF65-F5344CB8AC3E}">
        <p14:creationId xmlns:p14="http://schemas.microsoft.com/office/powerpoint/2010/main" val="33217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the light for You</a:t>
            </a:r>
          </a:p>
        </p:txBody>
      </p:sp>
    </p:spTree>
    <p:extLst>
      <p:ext uri="{BB962C8B-B14F-4D97-AF65-F5344CB8AC3E}">
        <p14:creationId xmlns:p14="http://schemas.microsoft.com/office/powerpoint/2010/main" val="218180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219200" y="1219200"/>
            <a:ext cx="11582400" cy="377026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239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ever</a:t>
            </a:r>
          </a:p>
        </p:txBody>
      </p:sp>
    </p:spTree>
    <p:extLst>
      <p:ext uri="{BB962C8B-B14F-4D97-AF65-F5344CB8AC3E}">
        <p14:creationId xmlns:p14="http://schemas.microsoft.com/office/powerpoint/2010/main" val="271202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2192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Worthy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424708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2192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Worthy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161108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2192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Worthy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360294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2192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You’re Worthy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</a:t>
            </a:r>
          </a:p>
        </p:txBody>
      </p:sp>
    </p:spTree>
    <p:extLst>
      <p:ext uri="{BB962C8B-B14F-4D97-AF65-F5344CB8AC3E}">
        <p14:creationId xmlns:p14="http://schemas.microsoft.com/office/powerpoint/2010/main" val="412432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10634" y="76200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love You…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0634" y="1600200"/>
            <a:ext cx="9112250" cy="13234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love You…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634" y="2514600"/>
            <a:ext cx="9112250" cy="147732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love You…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581400"/>
            <a:ext cx="9154633" cy="166199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love You…</a:t>
            </a:r>
          </a:p>
        </p:txBody>
      </p:sp>
    </p:spTree>
    <p:extLst>
      <p:ext uri="{BB962C8B-B14F-4D97-AF65-F5344CB8AC3E}">
        <p14:creationId xmlns:p14="http://schemas.microsoft.com/office/powerpoint/2010/main" val="337168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10634" y="76200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love You…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0634" y="1600200"/>
            <a:ext cx="9112250" cy="13234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love You…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634" y="2514600"/>
            <a:ext cx="9112250" cy="147732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love You…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581400"/>
            <a:ext cx="9154633" cy="166199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love You…</a:t>
            </a:r>
          </a:p>
        </p:txBody>
      </p:sp>
    </p:spTree>
    <p:extLst>
      <p:ext uri="{BB962C8B-B14F-4D97-AF65-F5344CB8AC3E}">
        <p14:creationId xmlns:p14="http://schemas.microsoft.com/office/powerpoint/2010/main" val="57784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10634" y="76200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love You…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0634" y="1600200"/>
            <a:ext cx="9112250" cy="13234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love You…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634" y="2514600"/>
            <a:ext cx="9112250" cy="147732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love You…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581400"/>
            <a:ext cx="9154633" cy="166199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love You…</a:t>
            </a:r>
          </a:p>
        </p:txBody>
      </p:sp>
    </p:spTree>
    <p:extLst>
      <p:ext uri="{BB962C8B-B14F-4D97-AF65-F5344CB8AC3E}">
        <p14:creationId xmlns:p14="http://schemas.microsoft.com/office/powerpoint/2010/main" val="57784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10634" y="76200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love You…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0634" y="1600200"/>
            <a:ext cx="9112250" cy="13234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love You…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634" y="2514600"/>
            <a:ext cx="9112250" cy="147732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love You…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581400"/>
            <a:ext cx="9154633" cy="166199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love You…</a:t>
            </a:r>
          </a:p>
        </p:txBody>
      </p:sp>
    </p:spTree>
    <p:extLst>
      <p:ext uri="{BB962C8B-B14F-4D97-AF65-F5344CB8AC3E}">
        <p14:creationId xmlns:p14="http://schemas.microsoft.com/office/powerpoint/2010/main" val="57784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10634" y="76200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love You…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0634" y="1600200"/>
            <a:ext cx="9112250" cy="13234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love You…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634" y="2514600"/>
            <a:ext cx="9112250" cy="147732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love You…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581400"/>
            <a:ext cx="9154633" cy="166199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love You…</a:t>
            </a:r>
          </a:p>
        </p:txBody>
      </p:sp>
    </p:spTree>
    <p:extLst>
      <p:ext uri="{BB962C8B-B14F-4D97-AF65-F5344CB8AC3E}">
        <p14:creationId xmlns:p14="http://schemas.microsoft.com/office/powerpoint/2010/main" val="57784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price that you paid</a:t>
            </a:r>
          </a:p>
        </p:txBody>
      </p:sp>
    </p:spTree>
    <p:extLst>
      <p:ext uri="{BB962C8B-B14F-4D97-AF65-F5344CB8AC3E}">
        <p14:creationId xmlns:p14="http://schemas.microsoft.com/office/powerpoint/2010/main" val="40254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10634" y="76200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need You…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0634" y="1600200"/>
            <a:ext cx="9112250" cy="13234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need You…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634" y="2514600"/>
            <a:ext cx="9112250" cy="147732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need You…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581400"/>
            <a:ext cx="9154633" cy="166199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need You…</a:t>
            </a:r>
          </a:p>
        </p:txBody>
      </p:sp>
    </p:spTree>
    <p:extLst>
      <p:ext uri="{BB962C8B-B14F-4D97-AF65-F5344CB8AC3E}">
        <p14:creationId xmlns:p14="http://schemas.microsoft.com/office/powerpoint/2010/main" val="938849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10634" y="76200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need You…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0634" y="1600200"/>
            <a:ext cx="9112250" cy="13234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need You…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634" y="2514600"/>
            <a:ext cx="9112250" cy="147732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need You…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581400"/>
            <a:ext cx="9154633" cy="166199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need You…</a:t>
            </a:r>
          </a:p>
        </p:txBody>
      </p:sp>
    </p:spTree>
    <p:extLst>
      <p:ext uri="{BB962C8B-B14F-4D97-AF65-F5344CB8AC3E}">
        <p14:creationId xmlns:p14="http://schemas.microsoft.com/office/powerpoint/2010/main" val="288887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10634" y="76200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need You…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0634" y="1600200"/>
            <a:ext cx="9112250" cy="13234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need You…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634" y="2514600"/>
            <a:ext cx="9112250" cy="147732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need You…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581400"/>
            <a:ext cx="9154633" cy="166199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need You…</a:t>
            </a:r>
          </a:p>
        </p:txBody>
      </p:sp>
    </p:spTree>
    <p:extLst>
      <p:ext uri="{BB962C8B-B14F-4D97-AF65-F5344CB8AC3E}">
        <p14:creationId xmlns:p14="http://schemas.microsoft.com/office/powerpoint/2010/main" val="288887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10634" y="76200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need You…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0634" y="1600200"/>
            <a:ext cx="9112250" cy="13234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need You…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634" y="2514600"/>
            <a:ext cx="9112250" cy="147732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need You…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581400"/>
            <a:ext cx="9154633" cy="166199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need You…</a:t>
            </a:r>
          </a:p>
        </p:txBody>
      </p:sp>
    </p:spTree>
    <p:extLst>
      <p:ext uri="{BB962C8B-B14F-4D97-AF65-F5344CB8AC3E}">
        <p14:creationId xmlns:p14="http://schemas.microsoft.com/office/powerpoint/2010/main" val="288887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10634" y="76200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need You…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0634" y="1600200"/>
            <a:ext cx="9112250" cy="13234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need You…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634" y="2514600"/>
            <a:ext cx="9112250" cy="147732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need You…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581400"/>
            <a:ext cx="9154633" cy="166199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We need You…</a:t>
            </a:r>
          </a:p>
        </p:txBody>
      </p:sp>
    </p:spTree>
    <p:extLst>
      <p:ext uri="{BB962C8B-B14F-4D97-AF65-F5344CB8AC3E}">
        <p14:creationId xmlns:p14="http://schemas.microsoft.com/office/powerpoint/2010/main" val="2888873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10634" y="76200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66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Gotta</a:t>
            </a: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have </a:t>
            </a:r>
            <a:r>
              <a:rPr lang="en-US" sz="66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Ya</a:t>
            </a: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0634" y="1600200"/>
            <a:ext cx="9112250" cy="13234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8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Gotta</a:t>
            </a: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have </a:t>
            </a:r>
            <a:r>
              <a:rPr lang="en-US" sz="8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Ya</a:t>
            </a: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634" y="2514600"/>
            <a:ext cx="9112250" cy="147732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9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Gotta</a:t>
            </a:r>
            <a:r>
              <a:rPr lang="en-US" sz="9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have </a:t>
            </a:r>
            <a:r>
              <a:rPr lang="en-US" sz="9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Ya</a:t>
            </a:r>
            <a:r>
              <a:rPr lang="en-US" sz="9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581400"/>
            <a:ext cx="9154633" cy="166199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10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Gotta</a:t>
            </a:r>
            <a:r>
              <a:rPr lang="en-US" sz="10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have </a:t>
            </a:r>
            <a:r>
              <a:rPr lang="en-US" sz="10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Ya</a:t>
            </a:r>
            <a:r>
              <a:rPr lang="en-US" sz="10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6169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10634" y="76200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Gotta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have </a:t>
            </a:r>
            <a:r>
              <a:rPr lang="en-US" sz="6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Ya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0634" y="1600200"/>
            <a:ext cx="9112250" cy="13234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8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Gotta</a:t>
            </a: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have </a:t>
            </a:r>
            <a:r>
              <a:rPr lang="en-US" sz="8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Ya</a:t>
            </a: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634" y="2514600"/>
            <a:ext cx="9112250" cy="147732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9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Gotta</a:t>
            </a:r>
            <a:r>
              <a:rPr lang="en-US" sz="9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have </a:t>
            </a:r>
            <a:r>
              <a:rPr lang="en-US" sz="9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Ya</a:t>
            </a:r>
            <a:r>
              <a:rPr lang="en-US" sz="9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581400"/>
            <a:ext cx="9154633" cy="166199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10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Gotta</a:t>
            </a:r>
            <a:r>
              <a:rPr lang="en-US" sz="10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have </a:t>
            </a:r>
            <a:r>
              <a:rPr lang="en-US" sz="10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Ya</a:t>
            </a:r>
            <a:r>
              <a:rPr lang="en-US" sz="10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1500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10634" y="76200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66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Gotta</a:t>
            </a: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have </a:t>
            </a:r>
            <a:r>
              <a:rPr lang="en-US" sz="66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Ya</a:t>
            </a: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0634" y="1600200"/>
            <a:ext cx="9112250" cy="13234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8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Gotta</a:t>
            </a: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have </a:t>
            </a:r>
            <a:r>
              <a:rPr lang="en-US" sz="8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Ya</a:t>
            </a: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634" y="2514600"/>
            <a:ext cx="9112250" cy="147732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9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Gotta</a:t>
            </a:r>
            <a:r>
              <a:rPr lang="en-US" sz="9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have </a:t>
            </a:r>
            <a:r>
              <a:rPr lang="en-US" sz="9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Ya</a:t>
            </a:r>
            <a:r>
              <a:rPr lang="en-US" sz="9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581400"/>
            <a:ext cx="9154633" cy="166199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10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Gotta</a:t>
            </a:r>
            <a:r>
              <a:rPr lang="en-US" sz="10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have </a:t>
            </a:r>
            <a:r>
              <a:rPr lang="en-US" sz="10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Ya</a:t>
            </a:r>
            <a:r>
              <a:rPr lang="en-US" sz="10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1500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10634" y="76200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66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Gotta</a:t>
            </a: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have </a:t>
            </a:r>
            <a:r>
              <a:rPr lang="en-US" sz="66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Ya</a:t>
            </a: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0634" y="1600200"/>
            <a:ext cx="9112250" cy="13234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8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Gotta</a:t>
            </a: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have </a:t>
            </a:r>
            <a:r>
              <a:rPr lang="en-US" sz="8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Ya</a:t>
            </a: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634" y="2514600"/>
            <a:ext cx="9112250" cy="147732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9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Gotta</a:t>
            </a:r>
            <a:r>
              <a:rPr lang="en-US" sz="9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have </a:t>
            </a:r>
            <a:r>
              <a:rPr lang="en-US" sz="9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Ya</a:t>
            </a:r>
            <a:r>
              <a:rPr lang="en-US" sz="9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581400"/>
            <a:ext cx="9154633" cy="166199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10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Gotta</a:t>
            </a:r>
            <a:r>
              <a:rPr lang="en-US" sz="10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have </a:t>
            </a:r>
            <a:r>
              <a:rPr lang="en-US" sz="10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Ya</a:t>
            </a:r>
            <a:r>
              <a:rPr lang="en-US" sz="10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1500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-10634" y="762000"/>
            <a:ext cx="9112250" cy="1107996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66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Gotta</a:t>
            </a: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have </a:t>
            </a:r>
            <a:r>
              <a:rPr lang="en-US" sz="66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Ya</a:t>
            </a: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10634" y="1600200"/>
            <a:ext cx="9112250" cy="13234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8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Gotta</a:t>
            </a: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have </a:t>
            </a:r>
            <a:r>
              <a:rPr lang="en-US" sz="8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Ya</a:t>
            </a: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0634" y="2514600"/>
            <a:ext cx="9112250" cy="1477328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9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9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Gotta</a:t>
            </a:r>
            <a:r>
              <a:rPr lang="en-US" sz="9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have </a:t>
            </a:r>
            <a:r>
              <a:rPr lang="en-US" sz="9000" b="1" dirty="0" err="1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Ya</a:t>
            </a:r>
            <a:r>
              <a:rPr lang="en-US" sz="9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3581400"/>
            <a:ext cx="9154633" cy="1661993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10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</a:t>
            </a:r>
            <a:r>
              <a:rPr lang="en-US" sz="10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Gotta</a:t>
            </a:r>
            <a:r>
              <a:rPr lang="en-US" sz="10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have </a:t>
            </a:r>
            <a:r>
              <a:rPr lang="en-US" sz="100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Ya</a:t>
            </a:r>
            <a:r>
              <a:rPr lang="en-US" sz="10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41500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price that you paid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gives us life brand new</a:t>
            </a:r>
          </a:p>
        </p:txBody>
      </p:sp>
    </p:spTree>
    <p:extLst>
      <p:ext uri="{BB962C8B-B14F-4D97-AF65-F5344CB8AC3E}">
        <p14:creationId xmlns:p14="http://schemas.microsoft.com/office/powerpoint/2010/main" val="113699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2192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praise You</a:t>
            </a:r>
          </a:p>
        </p:txBody>
      </p:sp>
    </p:spTree>
    <p:extLst>
      <p:ext uri="{BB962C8B-B14F-4D97-AF65-F5344CB8AC3E}">
        <p14:creationId xmlns:p14="http://schemas.microsoft.com/office/powerpoint/2010/main" val="393313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2192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praise You</a:t>
            </a:r>
          </a:p>
        </p:txBody>
      </p:sp>
    </p:spTree>
    <p:extLst>
      <p:ext uri="{BB962C8B-B14F-4D97-AF65-F5344CB8AC3E}">
        <p14:creationId xmlns:p14="http://schemas.microsoft.com/office/powerpoint/2010/main" val="4022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2192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praise You</a:t>
            </a:r>
          </a:p>
        </p:txBody>
      </p:sp>
    </p:spTree>
    <p:extLst>
      <p:ext uri="{BB962C8B-B14F-4D97-AF65-F5344CB8AC3E}">
        <p14:creationId xmlns:p14="http://schemas.microsoft.com/office/powerpoint/2010/main" val="2812032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praise You</a:t>
            </a:r>
          </a:p>
        </p:txBody>
      </p:sp>
    </p:spTree>
    <p:extLst>
      <p:ext uri="{BB962C8B-B14F-4D97-AF65-F5344CB8AC3E}">
        <p14:creationId xmlns:p14="http://schemas.microsoft.com/office/powerpoint/2010/main" val="175153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praise You</a:t>
            </a:r>
          </a:p>
        </p:txBody>
      </p:sp>
    </p:spTree>
    <p:extLst>
      <p:ext uri="{BB962C8B-B14F-4D97-AF65-F5344CB8AC3E}">
        <p14:creationId xmlns:p14="http://schemas.microsoft.com/office/powerpoint/2010/main" val="239186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2192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love You</a:t>
            </a:r>
          </a:p>
        </p:txBody>
      </p:sp>
    </p:spTree>
    <p:extLst>
      <p:ext uri="{BB962C8B-B14F-4D97-AF65-F5344CB8AC3E}">
        <p14:creationId xmlns:p14="http://schemas.microsoft.com/office/powerpoint/2010/main" val="410277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2192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love You</a:t>
            </a:r>
          </a:p>
        </p:txBody>
      </p:sp>
    </p:spTree>
    <p:extLst>
      <p:ext uri="{BB962C8B-B14F-4D97-AF65-F5344CB8AC3E}">
        <p14:creationId xmlns:p14="http://schemas.microsoft.com/office/powerpoint/2010/main" val="31679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2192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love You</a:t>
            </a:r>
          </a:p>
        </p:txBody>
      </p:sp>
    </p:spTree>
    <p:extLst>
      <p:ext uri="{BB962C8B-B14F-4D97-AF65-F5344CB8AC3E}">
        <p14:creationId xmlns:p14="http://schemas.microsoft.com/office/powerpoint/2010/main" val="199498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2192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love You</a:t>
            </a:r>
          </a:p>
        </p:txBody>
      </p:sp>
    </p:spTree>
    <p:extLst>
      <p:ext uri="{BB962C8B-B14F-4D97-AF65-F5344CB8AC3E}">
        <p14:creationId xmlns:p14="http://schemas.microsoft.com/office/powerpoint/2010/main" val="371510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love You</a:t>
            </a:r>
          </a:p>
        </p:txBody>
      </p:sp>
    </p:spTree>
    <p:extLst>
      <p:ext uri="{BB962C8B-B14F-4D97-AF65-F5344CB8AC3E}">
        <p14:creationId xmlns:p14="http://schemas.microsoft.com/office/powerpoint/2010/main" val="133893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price that you paid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gives us life brand new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love You</a:t>
            </a:r>
          </a:p>
        </p:txBody>
      </p:sp>
    </p:spTree>
    <p:extLst>
      <p:ext uri="{BB962C8B-B14F-4D97-AF65-F5344CB8AC3E}">
        <p14:creationId xmlns:p14="http://schemas.microsoft.com/office/powerpoint/2010/main" val="337743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price that you paid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gives us life brand new</a:t>
            </a:r>
          </a:p>
        </p:txBody>
      </p:sp>
    </p:spTree>
    <p:extLst>
      <p:ext uri="{BB962C8B-B14F-4D97-AF65-F5344CB8AC3E}">
        <p14:creationId xmlns:p14="http://schemas.microsoft.com/office/powerpoint/2010/main" val="1001239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gives us life brand new</a:t>
            </a:r>
          </a:p>
        </p:txBody>
      </p:sp>
    </p:spTree>
    <p:extLst>
      <p:ext uri="{BB962C8B-B14F-4D97-AF65-F5344CB8AC3E}">
        <p14:creationId xmlns:p14="http://schemas.microsoft.com/office/powerpoint/2010/main" val="240975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Hosanna, forever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Hosanna, forever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worship You…</a:t>
            </a:r>
          </a:p>
        </p:txBody>
      </p:sp>
    </p:spTree>
    <p:extLst>
      <p:ext uri="{BB962C8B-B14F-4D97-AF65-F5344CB8AC3E}">
        <p14:creationId xmlns:p14="http://schemas.microsoft.com/office/powerpoint/2010/main" val="140827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Hosanna, forever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worship You…</a:t>
            </a:r>
          </a:p>
        </p:txBody>
      </p:sp>
    </p:spTree>
    <p:extLst>
      <p:ext uri="{BB962C8B-B14F-4D97-AF65-F5344CB8AC3E}">
        <p14:creationId xmlns:p14="http://schemas.microsoft.com/office/powerpoint/2010/main" val="140827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angels bow down</a:t>
            </a:r>
          </a:p>
        </p:txBody>
      </p:sp>
    </p:spTree>
    <p:extLst>
      <p:ext uri="{BB962C8B-B14F-4D97-AF65-F5344CB8AC3E}">
        <p14:creationId xmlns:p14="http://schemas.microsoft.com/office/powerpoint/2010/main" val="34731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Hosanna, forever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worship You…</a:t>
            </a:r>
          </a:p>
        </p:txBody>
      </p:sp>
    </p:spTree>
    <p:extLst>
      <p:ext uri="{BB962C8B-B14F-4D97-AF65-F5344CB8AC3E}">
        <p14:creationId xmlns:p14="http://schemas.microsoft.com/office/powerpoint/2010/main" val="49488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worship You…</a:t>
            </a:r>
          </a:p>
        </p:txBody>
      </p:sp>
    </p:spTree>
    <p:extLst>
      <p:ext uri="{BB962C8B-B14F-4D97-AF65-F5344CB8AC3E}">
        <p14:creationId xmlns:p14="http://schemas.microsoft.com/office/powerpoint/2010/main" val="75953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You are the joy</a:t>
            </a:r>
          </a:p>
        </p:txBody>
      </p:sp>
    </p:spTree>
    <p:extLst>
      <p:ext uri="{BB962C8B-B14F-4D97-AF65-F5344CB8AC3E}">
        <p14:creationId xmlns:p14="http://schemas.microsoft.com/office/powerpoint/2010/main" val="58481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You are the joy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that my soul longs 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You are the joy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that my soul longs for</a:t>
            </a:r>
          </a:p>
        </p:txBody>
      </p:sp>
    </p:spTree>
    <p:extLst>
      <p:ext uri="{BB962C8B-B14F-4D97-AF65-F5344CB8AC3E}">
        <p14:creationId xmlns:p14="http://schemas.microsoft.com/office/powerpoint/2010/main" val="182806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You are the joy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that my soul longs for</a:t>
            </a:r>
          </a:p>
        </p:txBody>
      </p:sp>
    </p:spTree>
    <p:extLst>
      <p:ext uri="{BB962C8B-B14F-4D97-AF65-F5344CB8AC3E}">
        <p14:creationId xmlns:p14="http://schemas.microsoft.com/office/powerpoint/2010/main" val="916428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that my soul longs for</a:t>
            </a:r>
          </a:p>
        </p:txBody>
      </p:sp>
    </p:spTree>
    <p:extLst>
      <p:ext uri="{BB962C8B-B14F-4D97-AF65-F5344CB8AC3E}">
        <p14:creationId xmlns:p14="http://schemas.microsoft.com/office/powerpoint/2010/main" val="356941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Lamb that was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slain for my sins</a:t>
            </a:r>
          </a:p>
        </p:txBody>
      </p:sp>
    </p:spTree>
    <p:extLst>
      <p:ext uri="{BB962C8B-B14F-4D97-AF65-F5344CB8AC3E}">
        <p14:creationId xmlns:p14="http://schemas.microsoft.com/office/powerpoint/2010/main" val="42548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Lamb that was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slain for my sins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32004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the One I adore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Lamb that was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slain for my sins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32004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the One I adore</a:t>
            </a:r>
          </a:p>
        </p:txBody>
      </p:sp>
    </p:spTree>
    <p:extLst>
      <p:ext uri="{BB962C8B-B14F-4D97-AF65-F5344CB8AC3E}">
        <p14:creationId xmlns:p14="http://schemas.microsoft.com/office/powerpoint/2010/main" val="413704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angels bow down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at the thought of You</a:t>
            </a:r>
          </a:p>
        </p:txBody>
      </p:sp>
    </p:spTree>
    <p:extLst>
      <p:ext uri="{BB962C8B-B14F-4D97-AF65-F5344CB8AC3E}">
        <p14:creationId xmlns:p14="http://schemas.microsoft.com/office/powerpoint/2010/main" val="52393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Lamb that was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slain for my sins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32004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the One I adore</a:t>
            </a:r>
          </a:p>
        </p:txBody>
      </p:sp>
    </p:spTree>
    <p:extLst>
      <p:ext uri="{BB962C8B-B14F-4D97-AF65-F5344CB8AC3E}">
        <p14:creationId xmlns:p14="http://schemas.microsoft.com/office/powerpoint/2010/main" val="47773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32004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the One I adore</a:t>
            </a:r>
          </a:p>
        </p:txBody>
      </p:sp>
    </p:spTree>
    <p:extLst>
      <p:ext uri="{BB962C8B-B14F-4D97-AF65-F5344CB8AC3E}">
        <p14:creationId xmlns:p14="http://schemas.microsoft.com/office/powerpoint/2010/main" val="80649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King of kings</a:t>
            </a:r>
          </a:p>
        </p:txBody>
      </p:sp>
    </p:spTree>
    <p:extLst>
      <p:ext uri="{BB962C8B-B14F-4D97-AF65-F5344CB8AC3E}">
        <p14:creationId xmlns:p14="http://schemas.microsoft.com/office/powerpoint/2010/main" val="340789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King of kings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Ruler of everything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King of kings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Ruler of everything</a:t>
            </a:r>
          </a:p>
        </p:txBody>
      </p:sp>
    </p:spTree>
    <p:extLst>
      <p:ext uri="{BB962C8B-B14F-4D97-AF65-F5344CB8AC3E}">
        <p14:creationId xmlns:p14="http://schemas.microsoft.com/office/powerpoint/2010/main" val="3399836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King of kings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Ruler of everything</a:t>
            </a:r>
          </a:p>
        </p:txBody>
      </p:sp>
    </p:spTree>
    <p:extLst>
      <p:ext uri="{BB962C8B-B14F-4D97-AF65-F5344CB8AC3E}">
        <p14:creationId xmlns:p14="http://schemas.microsoft.com/office/powerpoint/2010/main" val="45202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Ruler of everything</a:t>
            </a:r>
          </a:p>
        </p:txBody>
      </p:sp>
    </p:spTree>
    <p:extLst>
      <p:ext uri="{BB962C8B-B14F-4D97-AF65-F5344CB8AC3E}">
        <p14:creationId xmlns:p14="http://schemas.microsoft.com/office/powerpoint/2010/main" val="400391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7526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favor and mercy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052" y="2557889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honor and glory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33670" y="250624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Your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331" y="999965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Patience and Kindness</a:t>
            </a:r>
          </a:p>
        </p:txBody>
      </p:sp>
    </p:spTree>
    <p:extLst>
      <p:ext uri="{BB962C8B-B14F-4D97-AF65-F5344CB8AC3E}">
        <p14:creationId xmlns:p14="http://schemas.microsoft.com/office/powerpoint/2010/main" val="1713515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7526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favor and mercy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052" y="2557889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honor and glory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33670" y="250624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Your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331" y="999965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patience and Kindness</a:t>
            </a:r>
          </a:p>
        </p:txBody>
      </p:sp>
    </p:spTree>
    <p:extLst>
      <p:ext uri="{BB962C8B-B14F-4D97-AF65-F5344CB8AC3E}">
        <p14:creationId xmlns:p14="http://schemas.microsoft.com/office/powerpoint/2010/main" val="340590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7526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favor and mercy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052" y="2557889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honor and glory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33670" y="250624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Your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331" y="999965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patience</a:t>
            </a: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and Kindness</a:t>
            </a:r>
          </a:p>
        </p:txBody>
      </p:sp>
    </p:spTree>
    <p:extLst>
      <p:ext uri="{BB962C8B-B14F-4D97-AF65-F5344CB8AC3E}">
        <p14:creationId xmlns:p14="http://schemas.microsoft.com/office/powerpoint/2010/main" val="122387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angels bow down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at the thought of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7526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favor and mercy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052" y="2557889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honor and glory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33670" y="250624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Your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331" y="999965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patience and Kindness</a:t>
            </a:r>
          </a:p>
        </p:txBody>
      </p:sp>
    </p:spTree>
    <p:extLst>
      <p:ext uri="{BB962C8B-B14F-4D97-AF65-F5344CB8AC3E}">
        <p14:creationId xmlns:p14="http://schemas.microsoft.com/office/powerpoint/2010/main" val="289693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7526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favor and mercy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052" y="2557889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honor and glory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33670" y="250624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Your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331" y="999965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patience and Kindness</a:t>
            </a:r>
          </a:p>
        </p:txBody>
      </p:sp>
    </p:spTree>
    <p:extLst>
      <p:ext uri="{BB962C8B-B14F-4D97-AF65-F5344CB8AC3E}">
        <p14:creationId xmlns:p14="http://schemas.microsoft.com/office/powerpoint/2010/main" val="211132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7526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favor and mercy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052" y="2557889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honor and glory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33670" y="250624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Your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331" y="999965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patience and Kindness</a:t>
            </a:r>
          </a:p>
        </p:txBody>
      </p:sp>
    </p:spTree>
    <p:extLst>
      <p:ext uri="{BB962C8B-B14F-4D97-AF65-F5344CB8AC3E}">
        <p14:creationId xmlns:p14="http://schemas.microsoft.com/office/powerpoint/2010/main" val="300745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7526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favor and mercy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052" y="2557889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honor and glory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33670" y="250624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Your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331" y="999965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patience and Kindness</a:t>
            </a:r>
          </a:p>
        </p:txBody>
      </p:sp>
    </p:spTree>
    <p:extLst>
      <p:ext uri="{BB962C8B-B14F-4D97-AF65-F5344CB8AC3E}">
        <p14:creationId xmlns:p14="http://schemas.microsoft.com/office/powerpoint/2010/main" val="1572626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7526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favor and mercy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6052" y="2557889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honor and glory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-33670" y="250624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 Your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8331" y="999965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patience and Kindness</a:t>
            </a:r>
          </a:p>
        </p:txBody>
      </p:sp>
    </p:spTree>
    <p:extLst>
      <p:ext uri="{BB962C8B-B14F-4D97-AF65-F5344CB8AC3E}">
        <p14:creationId xmlns:p14="http://schemas.microsoft.com/office/powerpoint/2010/main" val="18426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Because You are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worthy… </a:t>
            </a:r>
          </a:p>
        </p:txBody>
      </p:sp>
    </p:spTree>
    <p:extLst>
      <p:ext uri="{BB962C8B-B14F-4D97-AF65-F5344CB8AC3E}">
        <p14:creationId xmlns:p14="http://schemas.microsoft.com/office/powerpoint/2010/main" val="140817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can’t live</a:t>
            </a:r>
          </a:p>
        </p:txBody>
      </p:sp>
    </p:spTree>
    <p:extLst>
      <p:ext uri="{BB962C8B-B14F-4D97-AF65-F5344CB8AC3E}">
        <p14:creationId xmlns:p14="http://schemas.microsoft.com/office/powerpoint/2010/main" val="29801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can’t live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without You… </a:t>
            </a:r>
          </a:p>
        </p:txBody>
      </p:sp>
    </p:spTree>
    <p:extLst>
      <p:ext uri="{BB962C8B-B14F-4D97-AF65-F5344CB8AC3E}">
        <p14:creationId xmlns:p14="http://schemas.microsoft.com/office/powerpoint/2010/main" val="282232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can’t live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without You… </a:t>
            </a:r>
          </a:p>
        </p:txBody>
      </p:sp>
    </p:spTree>
    <p:extLst>
      <p:ext uri="{BB962C8B-B14F-4D97-AF65-F5344CB8AC3E}">
        <p14:creationId xmlns:p14="http://schemas.microsoft.com/office/powerpoint/2010/main" val="282232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can’t live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without You… </a:t>
            </a:r>
          </a:p>
        </p:txBody>
      </p:sp>
    </p:spTree>
    <p:extLst>
      <p:ext uri="{BB962C8B-B14F-4D97-AF65-F5344CB8AC3E}">
        <p14:creationId xmlns:p14="http://schemas.microsoft.com/office/powerpoint/2010/main" val="73771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angels bow down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at the thought of You</a:t>
            </a:r>
          </a:p>
        </p:txBody>
      </p:sp>
    </p:spTree>
    <p:extLst>
      <p:ext uri="{BB962C8B-B14F-4D97-AF65-F5344CB8AC3E}">
        <p14:creationId xmlns:p14="http://schemas.microsoft.com/office/powerpoint/2010/main" val="52393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can’t breathe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without You… </a:t>
            </a:r>
          </a:p>
        </p:txBody>
      </p:sp>
    </p:spTree>
    <p:extLst>
      <p:ext uri="{BB962C8B-B14F-4D97-AF65-F5344CB8AC3E}">
        <p14:creationId xmlns:p14="http://schemas.microsoft.com/office/powerpoint/2010/main" val="321450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can’t breathe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without You… </a:t>
            </a:r>
          </a:p>
        </p:txBody>
      </p:sp>
    </p:spTree>
    <p:extLst>
      <p:ext uri="{BB962C8B-B14F-4D97-AF65-F5344CB8AC3E}">
        <p14:creationId xmlns:p14="http://schemas.microsoft.com/office/powerpoint/2010/main" val="1965232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without You… </a:t>
            </a:r>
          </a:p>
        </p:txBody>
      </p:sp>
    </p:spTree>
    <p:extLst>
      <p:ext uri="{BB962C8B-B14F-4D97-AF65-F5344CB8AC3E}">
        <p14:creationId xmlns:p14="http://schemas.microsoft.com/office/powerpoint/2010/main" val="420607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can’t sing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without You… </a:t>
            </a:r>
          </a:p>
        </p:txBody>
      </p:sp>
    </p:spTree>
    <p:extLst>
      <p:ext uri="{BB962C8B-B14F-4D97-AF65-F5344CB8AC3E}">
        <p14:creationId xmlns:p14="http://schemas.microsoft.com/office/powerpoint/2010/main" val="4290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We can’t sing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without You… </a:t>
            </a:r>
          </a:p>
        </p:txBody>
      </p:sp>
    </p:spTree>
    <p:extLst>
      <p:ext uri="{BB962C8B-B14F-4D97-AF65-F5344CB8AC3E}">
        <p14:creationId xmlns:p14="http://schemas.microsoft.com/office/powerpoint/2010/main" val="2316064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without You… </a:t>
            </a:r>
          </a:p>
        </p:txBody>
      </p:sp>
    </p:spTree>
    <p:extLst>
      <p:ext uri="{BB962C8B-B14F-4D97-AF65-F5344CB8AC3E}">
        <p14:creationId xmlns:p14="http://schemas.microsoft.com/office/powerpoint/2010/main" val="334305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524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Hosanna,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3234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en-US" sz="8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Hosanna…</a:t>
            </a: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0898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524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Hosanna,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3234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Hosanna…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808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524000"/>
            <a:ext cx="9112250" cy="11080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Hosanna,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3234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Hosanna…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1530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323439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</a:t>
            </a:r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Hosanna…</a:t>
            </a:r>
            <a:r>
              <a:rPr lang="en-US" sz="6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25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at the thought of You</a:t>
            </a:r>
          </a:p>
        </p:txBody>
      </p:sp>
    </p:spTree>
    <p:extLst>
      <p:ext uri="{BB962C8B-B14F-4D97-AF65-F5344CB8AC3E}">
        <p14:creationId xmlns:p14="http://schemas.microsoft.com/office/powerpoint/2010/main" val="25900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No greater love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in this world but You</a:t>
            </a:r>
          </a:p>
        </p:txBody>
      </p:sp>
    </p:spTree>
    <p:extLst>
      <p:ext uri="{BB962C8B-B14F-4D97-AF65-F5344CB8AC3E}">
        <p14:creationId xmlns:p14="http://schemas.microsoft.com/office/powerpoint/2010/main" val="2014592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No greater love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in this world but You</a:t>
            </a:r>
          </a:p>
        </p:txBody>
      </p:sp>
    </p:spTree>
    <p:extLst>
      <p:ext uri="{BB962C8B-B14F-4D97-AF65-F5344CB8AC3E}">
        <p14:creationId xmlns:p14="http://schemas.microsoft.com/office/powerpoint/2010/main" val="3812766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No greater love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in this world but You</a:t>
            </a:r>
          </a:p>
        </p:txBody>
      </p:sp>
    </p:spTree>
    <p:extLst>
      <p:ext uri="{BB962C8B-B14F-4D97-AF65-F5344CB8AC3E}">
        <p14:creationId xmlns:p14="http://schemas.microsoft.com/office/powerpoint/2010/main" val="150781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  in this world but You</a:t>
            </a:r>
          </a:p>
        </p:txBody>
      </p:sp>
    </p:spTree>
    <p:extLst>
      <p:ext uri="{BB962C8B-B14F-4D97-AF65-F5344CB8AC3E}">
        <p14:creationId xmlns:p14="http://schemas.microsoft.com/office/powerpoint/2010/main" val="815404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No one can compare</a:t>
            </a:r>
          </a:p>
        </p:txBody>
      </p:sp>
    </p:spTree>
    <p:extLst>
      <p:ext uri="{BB962C8B-B14F-4D97-AF65-F5344CB8AC3E}">
        <p14:creationId xmlns:p14="http://schemas.microsoft.com/office/powerpoint/2010/main" val="4265923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No one can compare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the things You do</a:t>
            </a:r>
          </a:p>
        </p:txBody>
      </p:sp>
    </p:spTree>
    <p:extLst>
      <p:ext uri="{BB962C8B-B14F-4D97-AF65-F5344CB8AC3E}">
        <p14:creationId xmlns:p14="http://schemas.microsoft.com/office/powerpoint/2010/main" val="130506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No one can compare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the things You do</a:t>
            </a:r>
          </a:p>
        </p:txBody>
      </p:sp>
    </p:spTree>
    <p:extLst>
      <p:ext uri="{BB962C8B-B14F-4D97-AF65-F5344CB8AC3E}">
        <p14:creationId xmlns:p14="http://schemas.microsoft.com/office/powerpoint/2010/main" val="1088643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No one can compare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the things You do</a:t>
            </a:r>
          </a:p>
        </p:txBody>
      </p:sp>
    </p:spTree>
    <p:extLst>
      <p:ext uri="{BB962C8B-B14F-4D97-AF65-F5344CB8AC3E}">
        <p14:creationId xmlns:p14="http://schemas.microsoft.com/office/powerpoint/2010/main" val="135466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the things You do</a:t>
            </a:r>
          </a:p>
        </p:txBody>
      </p:sp>
    </p:spTree>
    <p:extLst>
      <p:ext uri="{BB962C8B-B14F-4D97-AF65-F5344CB8AC3E}">
        <p14:creationId xmlns:p14="http://schemas.microsoft.com/office/powerpoint/2010/main" val="2473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Wherever You go,</a:t>
            </a:r>
          </a:p>
        </p:txBody>
      </p:sp>
    </p:spTree>
    <p:extLst>
      <p:ext uri="{BB962C8B-B14F-4D97-AF65-F5344CB8AC3E}">
        <p14:creationId xmlns:p14="http://schemas.microsoft.com/office/powerpoint/2010/main" val="337131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darkness gives way</a:t>
            </a:r>
          </a:p>
        </p:txBody>
      </p:sp>
    </p:spTree>
    <p:extLst>
      <p:ext uri="{BB962C8B-B14F-4D97-AF65-F5344CB8AC3E}">
        <p14:creationId xmlns:p14="http://schemas.microsoft.com/office/powerpoint/2010/main" val="360991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Wherever You go,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will follow You</a:t>
            </a:r>
          </a:p>
        </p:txBody>
      </p:sp>
    </p:spTree>
    <p:extLst>
      <p:ext uri="{BB962C8B-B14F-4D97-AF65-F5344CB8AC3E}">
        <p14:creationId xmlns:p14="http://schemas.microsoft.com/office/powerpoint/2010/main" val="309317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Wherever You go,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will follow You</a:t>
            </a:r>
          </a:p>
        </p:txBody>
      </p:sp>
    </p:spTree>
    <p:extLst>
      <p:ext uri="{BB962C8B-B14F-4D97-AF65-F5344CB8AC3E}">
        <p14:creationId xmlns:p14="http://schemas.microsoft.com/office/powerpoint/2010/main" val="4195466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Wherever You go,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will follow You</a:t>
            </a:r>
          </a:p>
        </p:txBody>
      </p:sp>
    </p:spTree>
    <p:extLst>
      <p:ext uri="{BB962C8B-B14F-4D97-AF65-F5344CB8AC3E}">
        <p14:creationId xmlns:p14="http://schemas.microsoft.com/office/powerpoint/2010/main" val="164622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 will follow You</a:t>
            </a:r>
          </a:p>
        </p:txBody>
      </p:sp>
    </p:spTree>
    <p:extLst>
      <p:ext uri="{BB962C8B-B14F-4D97-AF65-F5344CB8AC3E}">
        <p14:creationId xmlns:p14="http://schemas.microsoft.com/office/powerpoint/2010/main" val="402151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Someday every tongue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shall confess Your Name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Someday every tongue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shall confess Your Name</a:t>
            </a:r>
          </a:p>
        </p:txBody>
      </p:sp>
    </p:spTree>
    <p:extLst>
      <p:ext uri="{BB962C8B-B14F-4D97-AF65-F5344CB8AC3E}">
        <p14:creationId xmlns:p14="http://schemas.microsoft.com/office/powerpoint/2010/main" val="151039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Someday every tongue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shall confess Your Name</a:t>
            </a:r>
          </a:p>
        </p:txBody>
      </p:sp>
    </p:spTree>
    <p:extLst>
      <p:ext uri="{BB962C8B-B14F-4D97-AF65-F5344CB8AC3E}">
        <p14:creationId xmlns:p14="http://schemas.microsoft.com/office/powerpoint/2010/main" val="531183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shall confess Your Name</a:t>
            </a:r>
          </a:p>
        </p:txBody>
      </p:sp>
    </p:spTree>
    <p:extLst>
      <p:ext uri="{BB962C8B-B14F-4D97-AF65-F5344CB8AC3E}">
        <p14:creationId xmlns:p14="http://schemas.microsoft.com/office/powerpoint/2010/main" val="3564667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house made of clay</a:t>
            </a:r>
          </a:p>
        </p:txBody>
      </p:sp>
    </p:spTree>
    <p:extLst>
      <p:ext uri="{BB962C8B-B14F-4D97-AF65-F5344CB8AC3E}">
        <p14:creationId xmlns:p14="http://schemas.microsoft.com/office/powerpoint/2010/main" val="7334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house made of clay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soon shall pass away</a:t>
            </a:r>
          </a:p>
        </p:txBody>
      </p:sp>
    </p:spTree>
    <p:extLst>
      <p:ext uri="{BB962C8B-B14F-4D97-AF65-F5344CB8AC3E}">
        <p14:creationId xmlns:p14="http://schemas.microsoft.com/office/powerpoint/2010/main" val="3321754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darkness gives way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the light for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house made of clay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soon shall pass away</a:t>
            </a:r>
          </a:p>
        </p:txBody>
      </p:sp>
    </p:spTree>
    <p:extLst>
      <p:ext uri="{BB962C8B-B14F-4D97-AF65-F5344CB8AC3E}">
        <p14:creationId xmlns:p14="http://schemas.microsoft.com/office/powerpoint/2010/main" val="381615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This house made of clay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soon shall pass away</a:t>
            </a:r>
          </a:p>
        </p:txBody>
      </p:sp>
    </p:spTree>
    <p:extLst>
      <p:ext uri="{BB962C8B-B14F-4D97-AF65-F5344CB8AC3E}">
        <p14:creationId xmlns:p14="http://schemas.microsoft.com/office/powerpoint/2010/main" val="52459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soon shall pass away</a:t>
            </a:r>
          </a:p>
        </p:txBody>
      </p:sp>
    </p:spTree>
    <p:extLst>
      <p:ext uri="{BB962C8B-B14F-4D97-AF65-F5344CB8AC3E}">
        <p14:creationId xmlns:p14="http://schemas.microsoft.com/office/powerpoint/2010/main" val="400391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Whatever the test</a:t>
            </a:r>
          </a:p>
        </p:txBody>
      </p:sp>
    </p:spTree>
    <p:extLst>
      <p:ext uri="{BB962C8B-B14F-4D97-AF65-F5344CB8AC3E}">
        <p14:creationId xmlns:p14="http://schemas.microsoft.com/office/powerpoint/2010/main" val="51615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Whatever the test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 will bring us through</a:t>
            </a:r>
          </a:p>
        </p:txBody>
      </p:sp>
    </p:spTree>
    <p:extLst>
      <p:ext uri="{BB962C8B-B14F-4D97-AF65-F5344CB8AC3E}">
        <p14:creationId xmlns:p14="http://schemas.microsoft.com/office/powerpoint/2010/main" val="16721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Whatever the test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 will bring us through</a:t>
            </a:r>
          </a:p>
        </p:txBody>
      </p:sp>
    </p:spTree>
    <p:extLst>
      <p:ext uri="{BB962C8B-B14F-4D97-AF65-F5344CB8AC3E}">
        <p14:creationId xmlns:p14="http://schemas.microsoft.com/office/powerpoint/2010/main" val="416724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Whatever the test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 will bring us through</a:t>
            </a:r>
          </a:p>
        </p:txBody>
      </p:sp>
    </p:spTree>
    <p:extLst>
      <p:ext uri="{BB962C8B-B14F-4D97-AF65-F5344CB8AC3E}">
        <p14:creationId xmlns:p14="http://schemas.microsoft.com/office/powerpoint/2010/main" val="65861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You will bring us through</a:t>
            </a:r>
          </a:p>
        </p:txBody>
      </p:sp>
    </p:spTree>
    <p:extLst>
      <p:ext uri="{BB962C8B-B14F-4D97-AF65-F5344CB8AC3E}">
        <p14:creationId xmlns:p14="http://schemas.microsoft.com/office/powerpoint/2010/main" val="271329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2192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2192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24010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5240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darkness gives way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0" y="2362200"/>
            <a:ext cx="9112250" cy="1015663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to the light for You</a:t>
            </a:r>
          </a:p>
        </p:txBody>
      </p:sp>
    </p:spTree>
    <p:extLst>
      <p:ext uri="{BB962C8B-B14F-4D97-AF65-F5344CB8AC3E}">
        <p14:creationId xmlns:p14="http://schemas.microsoft.com/office/powerpoint/2010/main" val="1573650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2192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1073861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2192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1401105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140056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3390438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extBox 67"/>
          <p:cNvSpPr txBox="1">
            <a:spLocks noChangeArrowheads="1"/>
          </p:cNvSpPr>
          <p:nvPr/>
        </p:nvSpPr>
        <p:spPr bwMode="auto">
          <a:xfrm>
            <a:off x="31750" y="12192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Hosanna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Forever</a:t>
            </a:r>
          </a:p>
        </p:txBody>
      </p:sp>
    </p:spTree>
    <p:extLst>
      <p:ext uri="{BB962C8B-B14F-4D97-AF65-F5344CB8AC3E}">
        <p14:creationId xmlns:p14="http://schemas.microsoft.com/office/powerpoint/2010/main" val="37398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741" y="134106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ever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24" y="3810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forever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2377734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ever</a:t>
            </a:r>
          </a:p>
        </p:txBody>
      </p:sp>
    </p:spTree>
    <p:extLst>
      <p:ext uri="{BB962C8B-B14F-4D97-AF65-F5344CB8AC3E}">
        <p14:creationId xmlns:p14="http://schemas.microsoft.com/office/powerpoint/2010/main" val="195230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741" y="134106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ever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24" y="3810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forever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2377734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ever</a:t>
            </a:r>
          </a:p>
        </p:txBody>
      </p:sp>
    </p:spTree>
    <p:extLst>
      <p:ext uri="{BB962C8B-B14F-4D97-AF65-F5344CB8AC3E}">
        <p14:creationId xmlns:p14="http://schemas.microsoft.com/office/powerpoint/2010/main" val="379433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741" y="134106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ever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24" y="3810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forever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2377734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ever</a:t>
            </a:r>
          </a:p>
        </p:txBody>
      </p:sp>
    </p:spTree>
    <p:extLst>
      <p:ext uri="{BB962C8B-B14F-4D97-AF65-F5344CB8AC3E}">
        <p14:creationId xmlns:p14="http://schemas.microsoft.com/office/powerpoint/2010/main" val="77132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741" y="134106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ever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624" y="3810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forever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2377734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ever</a:t>
            </a:r>
          </a:p>
        </p:txBody>
      </p:sp>
    </p:spTree>
    <p:extLst>
      <p:ext uri="{BB962C8B-B14F-4D97-AF65-F5344CB8AC3E}">
        <p14:creationId xmlns:p14="http://schemas.microsoft.com/office/powerpoint/2010/main" val="387723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1750" y="22098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Forever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1750" y="1219200"/>
            <a:ext cx="9112250" cy="156966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en-US" sz="9600" b="1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and ever</a:t>
            </a:r>
          </a:p>
        </p:txBody>
      </p:sp>
    </p:spTree>
    <p:extLst>
      <p:ext uri="{BB962C8B-B14F-4D97-AF65-F5344CB8AC3E}">
        <p14:creationId xmlns:p14="http://schemas.microsoft.com/office/powerpoint/2010/main" val="17930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15252</TotalTime>
  <Words>1162</Words>
  <Application>Microsoft Office PowerPoint</Application>
  <PresentationFormat>On-screen Show (4:3)</PresentationFormat>
  <Paragraphs>399</Paragraphs>
  <Slides>140</Slides>
  <Notes>110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140</vt:i4>
      </vt:variant>
    </vt:vector>
  </HeadingPairs>
  <TitlesOfParts>
    <vt:vector size="141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501</cp:revision>
  <dcterms:created xsi:type="dcterms:W3CDTF">2000-04-06T22:37:36Z</dcterms:created>
  <dcterms:modified xsi:type="dcterms:W3CDTF">2012-07-26T14:21:32Z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