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2"/>
  </p:notesMasterIdLst>
  <p:sldIdLst>
    <p:sldId id="418" r:id="rId2"/>
    <p:sldId id="434" r:id="rId3"/>
    <p:sldId id="432" r:id="rId4"/>
    <p:sldId id="411" r:id="rId5"/>
    <p:sldId id="431" r:id="rId6"/>
    <p:sldId id="435" r:id="rId7"/>
    <p:sldId id="433" r:id="rId8"/>
    <p:sldId id="409" r:id="rId9"/>
    <p:sldId id="429" r:id="rId10"/>
    <p:sldId id="430" r:id="rId11"/>
    <p:sldId id="436" r:id="rId12"/>
    <p:sldId id="437" r:id="rId13"/>
    <p:sldId id="438" r:id="rId14"/>
    <p:sldId id="419" r:id="rId15"/>
    <p:sldId id="439" r:id="rId16"/>
    <p:sldId id="440" r:id="rId17"/>
    <p:sldId id="408" r:id="rId18"/>
    <p:sldId id="441" r:id="rId19"/>
    <p:sldId id="442" r:id="rId20"/>
    <p:sldId id="443" r:id="rId21"/>
    <p:sldId id="444" r:id="rId22"/>
    <p:sldId id="445" r:id="rId23"/>
    <p:sldId id="413" r:id="rId24"/>
    <p:sldId id="446" r:id="rId25"/>
    <p:sldId id="447" r:id="rId26"/>
    <p:sldId id="448" r:id="rId27"/>
    <p:sldId id="449" r:id="rId28"/>
    <p:sldId id="420" r:id="rId29"/>
    <p:sldId id="450" r:id="rId30"/>
    <p:sldId id="451" r:id="rId31"/>
    <p:sldId id="452" r:id="rId32"/>
    <p:sldId id="453" r:id="rId33"/>
    <p:sldId id="414" r:id="rId34"/>
    <p:sldId id="455" r:id="rId35"/>
    <p:sldId id="454" r:id="rId36"/>
    <p:sldId id="456" r:id="rId37"/>
    <p:sldId id="521" r:id="rId38"/>
    <p:sldId id="532" r:id="rId39"/>
    <p:sldId id="533" r:id="rId40"/>
    <p:sldId id="522" r:id="rId41"/>
    <p:sldId id="523" r:id="rId42"/>
    <p:sldId id="524" r:id="rId43"/>
    <p:sldId id="525" r:id="rId44"/>
    <p:sldId id="526" r:id="rId45"/>
    <p:sldId id="527" r:id="rId46"/>
    <p:sldId id="472" r:id="rId47"/>
    <p:sldId id="474" r:id="rId48"/>
    <p:sldId id="475" r:id="rId49"/>
    <p:sldId id="470" r:id="rId50"/>
    <p:sldId id="528" r:id="rId51"/>
    <p:sldId id="468" r:id="rId52"/>
    <p:sldId id="469" r:id="rId53"/>
    <p:sldId id="529" r:id="rId54"/>
    <p:sldId id="530" r:id="rId55"/>
    <p:sldId id="531" r:id="rId56"/>
    <p:sldId id="471" r:id="rId57"/>
    <p:sldId id="477" r:id="rId58"/>
    <p:sldId id="478" r:id="rId59"/>
    <p:sldId id="479" r:id="rId60"/>
    <p:sldId id="428" r:id="rId61"/>
    <p:sldId id="480" r:id="rId62"/>
    <p:sldId id="481" r:id="rId63"/>
    <p:sldId id="482" r:id="rId64"/>
    <p:sldId id="483" r:id="rId65"/>
    <p:sldId id="485" r:id="rId66"/>
    <p:sldId id="484" r:id="rId67"/>
    <p:sldId id="486" r:id="rId68"/>
    <p:sldId id="487" r:id="rId69"/>
    <p:sldId id="467" r:id="rId70"/>
    <p:sldId id="489" r:id="rId71"/>
    <p:sldId id="488" r:id="rId72"/>
    <p:sldId id="490" r:id="rId73"/>
    <p:sldId id="491" r:id="rId74"/>
    <p:sldId id="417" r:id="rId75"/>
    <p:sldId id="492" r:id="rId76"/>
    <p:sldId id="493" r:id="rId77"/>
    <p:sldId id="494" r:id="rId78"/>
    <p:sldId id="495" r:id="rId79"/>
    <p:sldId id="496" r:id="rId80"/>
    <p:sldId id="497" r:id="rId81"/>
    <p:sldId id="498" r:id="rId82"/>
    <p:sldId id="499" r:id="rId83"/>
    <p:sldId id="500" r:id="rId84"/>
    <p:sldId id="502" r:id="rId85"/>
    <p:sldId id="501" r:id="rId86"/>
    <p:sldId id="503" r:id="rId87"/>
    <p:sldId id="504" r:id="rId88"/>
    <p:sldId id="421" r:id="rId89"/>
    <p:sldId id="505" r:id="rId90"/>
    <p:sldId id="506" r:id="rId91"/>
    <p:sldId id="507" r:id="rId92"/>
    <p:sldId id="508" r:id="rId93"/>
    <p:sldId id="534" r:id="rId94"/>
    <p:sldId id="535" r:id="rId95"/>
    <p:sldId id="511" r:id="rId96"/>
    <p:sldId id="537" r:id="rId97"/>
    <p:sldId id="538" r:id="rId98"/>
    <p:sldId id="539" r:id="rId99"/>
    <p:sldId id="536" r:id="rId100"/>
    <p:sldId id="509" r:id="rId101"/>
    <p:sldId id="512" r:id="rId102"/>
    <p:sldId id="514" r:id="rId103"/>
    <p:sldId id="513" r:id="rId104"/>
    <p:sldId id="515" r:id="rId105"/>
    <p:sldId id="516" r:id="rId106"/>
    <p:sldId id="542" r:id="rId107"/>
    <p:sldId id="543" r:id="rId108"/>
    <p:sldId id="544" r:id="rId109"/>
    <p:sldId id="545" r:id="rId110"/>
    <p:sldId id="546" r:id="rId111"/>
    <p:sldId id="540" r:id="rId112"/>
    <p:sldId id="553" r:id="rId113"/>
    <p:sldId id="554" r:id="rId114"/>
    <p:sldId id="555" r:id="rId115"/>
    <p:sldId id="556" r:id="rId116"/>
    <p:sldId id="559" r:id="rId117"/>
    <p:sldId id="560" r:id="rId118"/>
    <p:sldId id="561" r:id="rId119"/>
    <p:sldId id="562" r:id="rId120"/>
    <p:sldId id="557" r:id="rId121"/>
    <p:sldId id="563" r:id="rId122"/>
    <p:sldId id="564" r:id="rId123"/>
    <p:sldId id="565" r:id="rId124"/>
    <p:sldId id="566" r:id="rId125"/>
    <p:sldId id="558" r:id="rId126"/>
    <p:sldId id="567" r:id="rId127"/>
    <p:sldId id="568" r:id="rId128"/>
    <p:sldId id="569" r:id="rId129"/>
    <p:sldId id="570" r:id="rId130"/>
    <p:sldId id="517" r:id="rId131"/>
    <p:sldId id="518" r:id="rId132"/>
    <p:sldId id="519" r:id="rId133"/>
    <p:sldId id="520" r:id="rId134"/>
    <p:sldId id="541" r:id="rId135"/>
    <p:sldId id="547" r:id="rId136"/>
    <p:sldId id="548" r:id="rId137"/>
    <p:sldId id="549" r:id="rId138"/>
    <p:sldId id="550" r:id="rId139"/>
    <p:sldId id="551" r:id="rId140"/>
    <p:sldId id="552" r:id="rId1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46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139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140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20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22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23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24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25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27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28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29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30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31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32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33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34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35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36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37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38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39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40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41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42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43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44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79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87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88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89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99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109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129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darkness gives way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light for You</a:t>
            </a:r>
          </a:p>
        </p:txBody>
      </p:sp>
    </p:spTree>
    <p:extLst>
      <p:ext uri="{BB962C8B-B14F-4D97-AF65-F5344CB8AC3E}">
        <p14:creationId xmlns:p14="http://schemas.microsoft.com/office/powerpoint/2010/main" val="29561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11664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42046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3111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29171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29058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41044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86204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ever</a:t>
            </a:r>
            <a:endParaRPr lang="en-US" sz="9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221599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3583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264687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21935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228600" y="1219200"/>
            <a:ext cx="9601200" cy="31547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33217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light for You</a:t>
            </a:r>
          </a:p>
        </p:txBody>
      </p:sp>
    </p:spTree>
    <p:extLst>
      <p:ext uri="{BB962C8B-B14F-4D97-AF65-F5344CB8AC3E}">
        <p14:creationId xmlns:p14="http://schemas.microsoft.com/office/powerpoint/2010/main" val="21818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219200" y="1219200"/>
            <a:ext cx="11582400" cy="37702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3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27120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42470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6110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60294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412432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</p:spTree>
    <p:extLst>
      <p:ext uri="{BB962C8B-B14F-4D97-AF65-F5344CB8AC3E}">
        <p14:creationId xmlns:p14="http://schemas.microsoft.com/office/powerpoint/2010/main" val="33716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</p:spTree>
    <p:extLst>
      <p:ext uri="{BB962C8B-B14F-4D97-AF65-F5344CB8AC3E}">
        <p14:creationId xmlns:p14="http://schemas.microsoft.com/office/powerpoint/2010/main" val="5778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</p:spTree>
    <p:extLst>
      <p:ext uri="{BB962C8B-B14F-4D97-AF65-F5344CB8AC3E}">
        <p14:creationId xmlns:p14="http://schemas.microsoft.com/office/powerpoint/2010/main" val="5778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</p:spTree>
    <p:extLst>
      <p:ext uri="{BB962C8B-B14F-4D97-AF65-F5344CB8AC3E}">
        <p14:creationId xmlns:p14="http://schemas.microsoft.com/office/powerpoint/2010/main" val="5778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love You…</a:t>
            </a:r>
          </a:p>
        </p:txBody>
      </p:sp>
    </p:spTree>
    <p:extLst>
      <p:ext uri="{BB962C8B-B14F-4D97-AF65-F5344CB8AC3E}">
        <p14:creationId xmlns:p14="http://schemas.microsoft.com/office/powerpoint/2010/main" val="5778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price that you paid</a:t>
            </a:r>
          </a:p>
        </p:txBody>
      </p:sp>
    </p:spTree>
    <p:extLst>
      <p:ext uri="{BB962C8B-B14F-4D97-AF65-F5344CB8AC3E}">
        <p14:creationId xmlns:p14="http://schemas.microsoft.com/office/powerpoint/2010/main" val="4025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</p:spTree>
    <p:extLst>
      <p:ext uri="{BB962C8B-B14F-4D97-AF65-F5344CB8AC3E}">
        <p14:creationId xmlns:p14="http://schemas.microsoft.com/office/powerpoint/2010/main" val="93884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</p:spTree>
    <p:extLst>
      <p:ext uri="{BB962C8B-B14F-4D97-AF65-F5344CB8AC3E}">
        <p14:creationId xmlns:p14="http://schemas.microsoft.com/office/powerpoint/2010/main" val="28888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</p:spTree>
    <p:extLst>
      <p:ext uri="{BB962C8B-B14F-4D97-AF65-F5344CB8AC3E}">
        <p14:creationId xmlns:p14="http://schemas.microsoft.com/office/powerpoint/2010/main" val="28888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</p:spTree>
    <p:extLst>
      <p:ext uri="{BB962C8B-B14F-4D97-AF65-F5344CB8AC3E}">
        <p14:creationId xmlns:p14="http://schemas.microsoft.com/office/powerpoint/2010/main" val="28888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We need You…</a:t>
            </a:r>
          </a:p>
        </p:txBody>
      </p:sp>
    </p:spTree>
    <p:extLst>
      <p:ext uri="{BB962C8B-B14F-4D97-AF65-F5344CB8AC3E}">
        <p14:creationId xmlns:p14="http://schemas.microsoft.com/office/powerpoint/2010/main" val="28888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16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50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50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9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9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9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10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10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50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0634" y="76200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66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0634" y="1600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8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34" y="2514600"/>
            <a:ext cx="9112250" cy="14773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9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9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81400"/>
            <a:ext cx="9154633" cy="166199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10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Gotta</a:t>
            </a:r>
            <a:r>
              <a:rPr 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have </a:t>
            </a:r>
            <a:r>
              <a:rPr lang="en-US" sz="10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Ya</a:t>
            </a:r>
            <a:r>
              <a:rPr 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50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price that you paid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gives us life brand new</a:t>
            </a:r>
          </a:p>
        </p:txBody>
      </p:sp>
    </p:spTree>
    <p:extLst>
      <p:ext uri="{BB962C8B-B14F-4D97-AF65-F5344CB8AC3E}">
        <p14:creationId xmlns:p14="http://schemas.microsoft.com/office/powerpoint/2010/main" val="11369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 You</a:t>
            </a:r>
          </a:p>
        </p:txBody>
      </p:sp>
    </p:spTree>
    <p:extLst>
      <p:ext uri="{BB962C8B-B14F-4D97-AF65-F5344CB8AC3E}">
        <p14:creationId xmlns:p14="http://schemas.microsoft.com/office/powerpoint/2010/main" val="393313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 You</a:t>
            </a:r>
          </a:p>
        </p:txBody>
      </p:sp>
    </p:spTree>
    <p:extLst>
      <p:ext uri="{BB962C8B-B14F-4D97-AF65-F5344CB8AC3E}">
        <p14:creationId xmlns:p14="http://schemas.microsoft.com/office/powerpoint/2010/main" val="4022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 You</a:t>
            </a:r>
          </a:p>
        </p:txBody>
      </p:sp>
    </p:spTree>
    <p:extLst>
      <p:ext uri="{BB962C8B-B14F-4D97-AF65-F5344CB8AC3E}">
        <p14:creationId xmlns:p14="http://schemas.microsoft.com/office/powerpoint/2010/main" val="28120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 You</a:t>
            </a:r>
          </a:p>
        </p:txBody>
      </p:sp>
    </p:spTree>
    <p:extLst>
      <p:ext uri="{BB962C8B-B14F-4D97-AF65-F5344CB8AC3E}">
        <p14:creationId xmlns:p14="http://schemas.microsoft.com/office/powerpoint/2010/main" val="17515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 You</a:t>
            </a:r>
          </a:p>
        </p:txBody>
      </p:sp>
    </p:spTree>
    <p:extLst>
      <p:ext uri="{BB962C8B-B14F-4D97-AF65-F5344CB8AC3E}">
        <p14:creationId xmlns:p14="http://schemas.microsoft.com/office/powerpoint/2010/main" val="23918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love You</a:t>
            </a:r>
          </a:p>
        </p:txBody>
      </p:sp>
    </p:spTree>
    <p:extLst>
      <p:ext uri="{BB962C8B-B14F-4D97-AF65-F5344CB8AC3E}">
        <p14:creationId xmlns:p14="http://schemas.microsoft.com/office/powerpoint/2010/main" val="41027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love You</a:t>
            </a:r>
          </a:p>
        </p:txBody>
      </p:sp>
    </p:spTree>
    <p:extLst>
      <p:ext uri="{BB962C8B-B14F-4D97-AF65-F5344CB8AC3E}">
        <p14:creationId xmlns:p14="http://schemas.microsoft.com/office/powerpoint/2010/main" val="3167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love You</a:t>
            </a:r>
          </a:p>
        </p:txBody>
      </p:sp>
    </p:spTree>
    <p:extLst>
      <p:ext uri="{BB962C8B-B14F-4D97-AF65-F5344CB8AC3E}">
        <p14:creationId xmlns:p14="http://schemas.microsoft.com/office/powerpoint/2010/main" val="19949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love You</a:t>
            </a:r>
          </a:p>
        </p:txBody>
      </p:sp>
    </p:spTree>
    <p:extLst>
      <p:ext uri="{BB962C8B-B14F-4D97-AF65-F5344CB8AC3E}">
        <p14:creationId xmlns:p14="http://schemas.microsoft.com/office/powerpoint/2010/main" val="37151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love You</a:t>
            </a:r>
          </a:p>
        </p:txBody>
      </p:sp>
    </p:spTree>
    <p:extLst>
      <p:ext uri="{BB962C8B-B14F-4D97-AF65-F5344CB8AC3E}">
        <p14:creationId xmlns:p14="http://schemas.microsoft.com/office/powerpoint/2010/main" val="13389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price that you paid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gives us life brand new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love You</a:t>
            </a:r>
          </a:p>
        </p:txBody>
      </p:sp>
    </p:spTree>
    <p:extLst>
      <p:ext uri="{BB962C8B-B14F-4D97-AF65-F5344CB8AC3E}">
        <p14:creationId xmlns:p14="http://schemas.microsoft.com/office/powerpoint/2010/main" val="3377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price that you paid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gives us life brand new</a:t>
            </a:r>
          </a:p>
        </p:txBody>
      </p:sp>
    </p:spTree>
    <p:extLst>
      <p:ext uri="{BB962C8B-B14F-4D97-AF65-F5344CB8AC3E}">
        <p14:creationId xmlns:p14="http://schemas.microsoft.com/office/powerpoint/2010/main" val="100123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gives us life brand new</a:t>
            </a:r>
          </a:p>
        </p:txBody>
      </p:sp>
    </p:spTree>
    <p:extLst>
      <p:ext uri="{BB962C8B-B14F-4D97-AF65-F5344CB8AC3E}">
        <p14:creationId xmlns:p14="http://schemas.microsoft.com/office/powerpoint/2010/main" val="24097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 forever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 forever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You…</a:t>
            </a:r>
          </a:p>
        </p:txBody>
      </p:sp>
    </p:spTree>
    <p:extLst>
      <p:ext uri="{BB962C8B-B14F-4D97-AF65-F5344CB8AC3E}">
        <p14:creationId xmlns:p14="http://schemas.microsoft.com/office/powerpoint/2010/main" val="14082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 forever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You…</a:t>
            </a:r>
          </a:p>
        </p:txBody>
      </p:sp>
    </p:spTree>
    <p:extLst>
      <p:ext uri="{BB962C8B-B14F-4D97-AF65-F5344CB8AC3E}">
        <p14:creationId xmlns:p14="http://schemas.microsoft.com/office/powerpoint/2010/main" val="14082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angels bow down</a:t>
            </a:r>
          </a:p>
        </p:txBody>
      </p:sp>
    </p:spTree>
    <p:extLst>
      <p:ext uri="{BB962C8B-B14F-4D97-AF65-F5344CB8AC3E}">
        <p14:creationId xmlns:p14="http://schemas.microsoft.com/office/powerpoint/2010/main" val="3473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 forever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You…</a:t>
            </a:r>
          </a:p>
        </p:txBody>
      </p:sp>
    </p:spTree>
    <p:extLst>
      <p:ext uri="{BB962C8B-B14F-4D97-AF65-F5344CB8AC3E}">
        <p14:creationId xmlns:p14="http://schemas.microsoft.com/office/powerpoint/2010/main" val="4948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You…</a:t>
            </a:r>
          </a:p>
        </p:txBody>
      </p:sp>
    </p:spTree>
    <p:extLst>
      <p:ext uri="{BB962C8B-B14F-4D97-AF65-F5344CB8AC3E}">
        <p14:creationId xmlns:p14="http://schemas.microsoft.com/office/powerpoint/2010/main" val="75953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 are the joy</a:t>
            </a:r>
          </a:p>
        </p:txBody>
      </p:sp>
    </p:spTree>
    <p:extLst>
      <p:ext uri="{BB962C8B-B14F-4D97-AF65-F5344CB8AC3E}">
        <p14:creationId xmlns:p14="http://schemas.microsoft.com/office/powerpoint/2010/main" val="5848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 are the joy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my soul longs 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 are the joy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my soul longs for</a:t>
            </a:r>
          </a:p>
        </p:txBody>
      </p:sp>
    </p:spTree>
    <p:extLst>
      <p:ext uri="{BB962C8B-B14F-4D97-AF65-F5344CB8AC3E}">
        <p14:creationId xmlns:p14="http://schemas.microsoft.com/office/powerpoint/2010/main" val="182806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 are the joy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my soul longs for</a:t>
            </a:r>
          </a:p>
        </p:txBody>
      </p:sp>
    </p:spTree>
    <p:extLst>
      <p:ext uri="{BB962C8B-B14F-4D97-AF65-F5344CB8AC3E}">
        <p14:creationId xmlns:p14="http://schemas.microsoft.com/office/powerpoint/2010/main" val="91642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my soul longs for</a:t>
            </a:r>
          </a:p>
        </p:txBody>
      </p:sp>
    </p:spTree>
    <p:extLst>
      <p:ext uri="{BB962C8B-B14F-4D97-AF65-F5344CB8AC3E}">
        <p14:creationId xmlns:p14="http://schemas.microsoft.com/office/powerpoint/2010/main" val="356941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Lamb that was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slain for my sins</a:t>
            </a:r>
          </a:p>
        </p:txBody>
      </p:sp>
    </p:spTree>
    <p:extLst>
      <p:ext uri="{BB962C8B-B14F-4D97-AF65-F5344CB8AC3E}">
        <p14:creationId xmlns:p14="http://schemas.microsoft.com/office/powerpoint/2010/main" val="42548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Lamb that was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slain for my sins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32004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the One I adore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Lamb that was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slain for my sins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32004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the One I adore</a:t>
            </a:r>
          </a:p>
        </p:txBody>
      </p:sp>
    </p:spTree>
    <p:extLst>
      <p:ext uri="{BB962C8B-B14F-4D97-AF65-F5344CB8AC3E}">
        <p14:creationId xmlns:p14="http://schemas.microsoft.com/office/powerpoint/2010/main" val="41370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angels bow down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 the thought of You</a:t>
            </a:r>
          </a:p>
        </p:txBody>
      </p:sp>
    </p:spTree>
    <p:extLst>
      <p:ext uri="{BB962C8B-B14F-4D97-AF65-F5344CB8AC3E}">
        <p14:creationId xmlns:p14="http://schemas.microsoft.com/office/powerpoint/2010/main" val="5239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Lamb that was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slain for my sins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32004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the One I adore</a:t>
            </a:r>
          </a:p>
        </p:txBody>
      </p:sp>
    </p:spTree>
    <p:extLst>
      <p:ext uri="{BB962C8B-B14F-4D97-AF65-F5344CB8AC3E}">
        <p14:creationId xmlns:p14="http://schemas.microsoft.com/office/powerpoint/2010/main" val="4777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32004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the One I adore</a:t>
            </a:r>
          </a:p>
        </p:txBody>
      </p:sp>
    </p:spTree>
    <p:extLst>
      <p:ext uri="{BB962C8B-B14F-4D97-AF65-F5344CB8AC3E}">
        <p14:creationId xmlns:p14="http://schemas.microsoft.com/office/powerpoint/2010/main" val="8064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King of kings</a:t>
            </a:r>
          </a:p>
        </p:txBody>
      </p:sp>
    </p:spTree>
    <p:extLst>
      <p:ext uri="{BB962C8B-B14F-4D97-AF65-F5344CB8AC3E}">
        <p14:creationId xmlns:p14="http://schemas.microsoft.com/office/powerpoint/2010/main" val="34078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King of kings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Ruler of everything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King of kings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Ruler of everything</a:t>
            </a:r>
          </a:p>
        </p:txBody>
      </p:sp>
    </p:spTree>
    <p:extLst>
      <p:ext uri="{BB962C8B-B14F-4D97-AF65-F5344CB8AC3E}">
        <p14:creationId xmlns:p14="http://schemas.microsoft.com/office/powerpoint/2010/main" val="33998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King of kings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Ruler of everything</a:t>
            </a:r>
          </a:p>
        </p:txBody>
      </p:sp>
    </p:spTree>
    <p:extLst>
      <p:ext uri="{BB962C8B-B14F-4D97-AF65-F5344CB8AC3E}">
        <p14:creationId xmlns:p14="http://schemas.microsoft.com/office/powerpoint/2010/main" val="4520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Ruler of everything</a:t>
            </a:r>
          </a:p>
        </p:txBody>
      </p:sp>
    </p:spTree>
    <p:extLst>
      <p:ext uri="{BB962C8B-B14F-4D97-AF65-F5344CB8AC3E}">
        <p14:creationId xmlns:p14="http://schemas.microsoft.com/office/powerpoint/2010/main" val="40039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171351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34059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</a:t>
            </a: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and Kindness</a:t>
            </a:r>
          </a:p>
        </p:txBody>
      </p:sp>
    </p:spTree>
    <p:extLst>
      <p:ext uri="{BB962C8B-B14F-4D97-AF65-F5344CB8AC3E}">
        <p14:creationId xmlns:p14="http://schemas.microsoft.com/office/powerpoint/2010/main" val="12238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angels bow down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 the thought of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28969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211132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30074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15726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7526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favor and mercy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052" y="2557889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honor and glory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3670" y="250624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31" y="999965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patience and Kindness</a:t>
            </a:r>
          </a:p>
        </p:txBody>
      </p:sp>
    </p:spTree>
    <p:extLst>
      <p:ext uri="{BB962C8B-B14F-4D97-AF65-F5344CB8AC3E}">
        <p14:creationId xmlns:p14="http://schemas.microsoft.com/office/powerpoint/2010/main" val="18426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Because You are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worthy… </a:t>
            </a:r>
          </a:p>
        </p:txBody>
      </p:sp>
    </p:spTree>
    <p:extLst>
      <p:ext uri="{BB962C8B-B14F-4D97-AF65-F5344CB8AC3E}">
        <p14:creationId xmlns:p14="http://schemas.microsoft.com/office/powerpoint/2010/main" val="14081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live</a:t>
            </a:r>
          </a:p>
        </p:txBody>
      </p:sp>
    </p:spTree>
    <p:extLst>
      <p:ext uri="{BB962C8B-B14F-4D97-AF65-F5344CB8AC3E}">
        <p14:creationId xmlns:p14="http://schemas.microsoft.com/office/powerpoint/2010/main" val="2980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live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282232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live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282232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live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7377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angels bow down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 the thought of You</a:t>
            </a:r>
          </a:p>
        </p:txBody>
      </p:sp>
    </p:spTree>
    <p:extLst>
      <p:ext uri="{BB962C8B-B14F-4D97-AF65-F5344CB8AC3E}">
        <p14:creationId xmlns:p14="http://schemas.microsoft.com/office/powerpoint/2010/main" val="5239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breathe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321450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breathe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19652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42060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sing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4290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can’t sing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23160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without You… </a:t>
            </a:r>
          </a:p>
        </p:txBody>
      </p:sp>
    </p:spTree>
    <p:extLst>
      <p:ext uri="{BB962C8B-B14F-4D97-AF65-F5344CB8AC3E}">
        <p14:creationId xmlns:p14="http://schemas.microsoft.com/office/powerpoint/2010/main" val="3343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8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Hosanna…</a:t>
            </a: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Hosanna…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80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Hosanna,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Hosanna…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53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32343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Hosanna…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2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 the thought of You</a:t>
            </a:r>
          </a:p>
        </p:txBody>
      </p:sp>
    </p:spTree>
    <p:extLst>
      <p:ext uri="{BB962C8B-B14F-4D97-AF65-F5344CB8AC3E}">
        <p14:creationId xmlns:p14="http://schemas.microsoft.com/office/powerpoint/2010/main" val="2590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greater love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in this world but You</a:t>
            </a:r>
          </a:p>
        </p:txBody>
      </p:sp>
    </p:spTree>
    <p:extLst>
      <p:ext uri="{BB962C8B-B14F-4D97-AF65-F5344CB8AC3E}">
        <p14:creationId xmlns:p14="http://schemas.microsoft.com/office/powerpoint/2010/main" val="20145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greater love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in this world but You</a:t>
            </a:r>
          </a:p>
        </p:txBody>
      </p:sp>
    </p:spTree>
    <p:extLst>
      <p:ext uri="{BB962C8B-B14F-4D97-AF65-F5344CB8AC3E}">
        <p14:creationId xmlns:p14="http://schemas.microsoft.com/office/powerpoint/2010/main" val="38127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greater love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in this world but You</a:t>
            </a:r>
          </a:p>
        </p:txBody>
      </p:sp>
    </p:spTree>
    <p:extLst>
      <p:ext uri="{BB962C8B-B14F-4D97-AF65-F5344CB8AC3E}">
        <p14:creationId xmlns:p14="http://schemas.microsoft.com/office/powerpoint/2010/main" val="150781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in this world but You</a:t>
            </a:r>
          </a:p>
        </p:txBody>
      </p:sp>
    </p:spTree>
    <p:extLst>
      <p:ext uri="{BB962C8B-B14F-4D97-AF65-F5344CB8AC3E}">
        <p14:creationId xmlns:p14="http://schemas.microsoft.com/office/powerpoint/2010/main" val="8154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one can compare</a:t>
            </a:r>
          </a:p>
        </p:txBody>
      </p:sp>
    </p:spTree>
    <p:extLst>
      <p:ext uri="{BB962C8B-B14F-4D97-AF65-F5344CB8AC3E}">
        <p14:creationId xmlns:p14="http://schemas.microsoft.com/office/powerpoint/2010/main" val="426592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one can compare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things You do</a:t>
            </a:r>
          </a:p>
        </p:txBody>
      </p:sp>
    </p:spTree>
    <p:extLst>
      <p:ext uri="{BB962C8B-B14F-4D97-AF65-F5344CB8AC3E}">
        <p14:creationId xmlns:p14="http://schemas.microsoft.com/office/powerpoint/2010/main" val="13050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one can compare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things You do</a:t>
            </a:r>
          </a:p>
        </p:txBody>
      </p:sp>
    </p:spTree>
    <p:extLst>
      <p:ext uri="{BB962C8B-B14F-4D97-AF65-F5344CB8AC3E}">
        <p14:creationId xmlns:p14="http://schemas.microsoft.com/office/powerpoint/2010/main" val="108864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one can compare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things You do</a:t>
            </a:r>
          </a:p>
        </p:txBody>
      </p:sp>
    </p:spTree>
    <p:extLst>
      <p:ext uri="{BB962C8B-B14F-4D97-AF65-F5344CB8AC3E}">
        <p14:creationId xmlns:p14="http://schemas.microsoft.com/office/powerpoint/2010/main" val="13546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things You do</a:t>
            </a:r>
          </a:p>
        </p:txBody>
      </p:sp>
    </p:spTree>
    <p:extLst>
      <p:ext uri="{BB962C8B-B14F-4D97-AF65-F5344CB8AC3E}">
        <p14:creationId xmlns:p14="http://schemas.microsoft.com/office/powerpoint/2010/main" val="2473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Wherever You go,</a:t>
            </a:r>
          </a:p>
        </p:txBody>
      </p:sp>
    </p:spTree>
    <p:extLst>
      <p:ext uri="{BB962C8B-B14F-4D97-AF65-F5344CB8AC3E}">
        <p14:creationId xmlns:p14="http://schemas.microsoft.com/office/powerpoint/2010/main" val="33713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darkness gives way</a:t>
            </a:r>
          </a:p>
        </p:txBody>
      </p:sp>
    </p:spTree>
    <p:extLst>
      <p:ext uri="{BB962C8B-B14F-4D97-AF65-F5344CB8AC3E}">
        <p14:creationId xmlns:p14="http://schemas.microsoft.com/office/powerpoint/2010/main" val="36099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Wherever You go,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will follow You</a:t>
            </a:r>
          </a:p>
        </p:txBody>
      </p:sp>
    </p:spTree>
    <p:extLst>
      <p:ext uri="{BB962C8B-B14F-4D97-AF65-F5344CB8AC3E}">
        <p14:creationId xmlns:p14="http://schemas.microsoft.com/office/powerpoint/2010/main" val="30931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Wherever You go,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will follow You</a:t>
            </a:r>
          </a:p>
        </p:txBody>
      </p:sp>
    </p:spTree>
    <p:extLst>
      <p:ext uri="{BB962C8B-B14F-4D97-AF65-F5344CB8AC3E}">
        <p14:creationId xmlns:p14="http://schemas.microsoft.com/office/powerpoint/2010/main" val="41954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Wherever You go,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will follow You</a:t>
            </a:r>
          </a:p>
        </p:txBody>
      </p:sp>
    </p:spTree>
    <p:extLst>
      <p:ext uri="{BB962C8B-B14F-4D97-AF65-F5344CB8AC3E}">
        <p14:creationId xmlns:p14="http://schemas.microsoft.com/office/powerpoint/2010/main" val="1646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will follow You</a:t>
            </a:r>
          </a:p>
        </p:txBody>
      </p:sp>
    </p:spTree>
    <p:extLst>
      <p:ext uri="{BB962C8B-B14F-4D97-AF65-F5344CB8AC3E}">
        <p14:creationId xmlns:p14="http://schemas.microsoft.com/office/powerpoint/2010/main" val="40215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Someday every tongue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shall confess 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Someday every tongue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shall confess Your Name</a:t>
            </a:r>
          </a:p>
        </p:txBody>
      </p:sp>
    </p:spTree>
    <p:extLst>
      <p:ext uri="{BB962C8B-B14F-4D97-AF65-F5344CB8AC3E}">
        <p14:creationId xmlns:p14="http://schemas.microsoft.com/office/powerpoint/2010/main" val="15103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Someday every tongue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shall confess Your Name</a:t>
            </a:r>
          </a:p>
        </p:txBody>
      </p:sp>
    </p:spTree>
    <p:extLst>
      <p:ext uri="{BB962C8B-B14F-4D97-AF65-F5344CB8AC3E}">
        <p14:creationId xmlns:p14="http://schemas.microsoft.com/office/powerpoint/2010/main" val="5311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shall confess Your Name</a:t>
            </a:r>
          </a:p>
        </p:txBody>
      </p:sp>
    </p:spTree>
    <p:extLst>
      <p:ext uri="{BB962C8B-B14F-4D97-AF65-F5344CB8AC3E}">
        <p14:creationId xmlns:p14="http://schemas.microsoft.com/office/powerpoint/2010/main" val="35646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house made of clay</a:t>
            </a:r>
          </a:p>
        </p:txBody>
      </p:sp>
    </p:spTree>
    <p:extLst>
      <p:ext uri="{BB962C8B-B14F-4D97-AF65-F5344CB8AC3E}">
        <p14:creationId xmlns:p14="http://schemas.microsoft.com/office/powerpoint/2010/main" val="733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house made of clay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soon shall pass away</a:t>
            </a:r>
          </a:p>
        </p:txBody>
      </p:sp>
    </p:spTree>
    <p:extLst>
      <p:ext uri="{BB962C8B-B14F-4D97-AF65-F5344CB8AC3E}">
        <p14:creationId xmlns:p14="http://schemas.microsoft.com/office/powerpoint/2010/main" val="33217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darkness gives way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light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house made of clay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soon shall pass away</a:t>
            </a:r>
          </a:p>
        </p:txBody>
      </p:sp>
    </p:spTree>
    <p:extLst>
      <p:ext uri="{BB962C8B-B14F-4D97-AF65-F5344CB8AC3E}">
        <p14:creationId xmlns:p14="http://schemas.microsoft.com/office/powerpoint/2010/main" val="38161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house made of clay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soon shall pass away</a:t>
            </a:r>
          </a:p>
        </p:txBody>
      </p:sp>
    </p:spTree>
    <p:extLst>
      <p:ext uri="{BB962C8B-B14F-4D97-AF65-F5344CB8AC3E}">
        <p14:creationId xmlns:p14="http://schemas.microsoft.com/office/powerpoint/2010/main" val="524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soon shall pass away</a:t>
            </a:r>
          </a:p>
        </p:txBody>
      </p:sp>
    </p:spTree>
    <p:extLst>
      <p:ext uri="{BB962C8B-B14F-4D97-AF65-F5344CB8AC3E}">
        <p14:creationId xmlns:p14="http://schemas.microsoft.com/office/powerpoint/2010/main" val="40039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Whatever the test</a:t>
            </a:r>
          </a:p>
        </p:txBody>
      </p:sp>
    </p:spTree>
    <p:extLst>
      <p:ext uri="{BB962C8B-B14F-4D97-AF65-F5344CB8AC3E}">
        <p14:creationId xmlns:p14="http://schemas.microsoft.com/office/powerpoint/2010/main" val="51615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Whatever the test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will bring us through</a:t>
            </a:r>
          </a:p>
        </p:txBody>
      </p:sp>
    </p:spTree>
    <p:extLst>
      <p:ext uri="{BB962C8B-B14F-4D97-AF65-F5344CB8AC3E}">
        <p14:creationId xmlns:p14="http://schemas.microsoft.com/office/powerpoint/2010/main" val="16721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Whatever the test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will bring us through</a:t>
            </a:r>
          </a:p>
        </p:txBody>
      </p:sp>
    </p:spTree>
    <p:extLst>
      <p:ext uri="{BB962C8B-B14F-4D97-AF65-F5344CB8AC3E}">
        <p14:creationId xmlns:p14="http://schemas.microsoft.com/office/powerpoint/2010/main" val="4167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Whatever the test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will bring us through</a:t>
            </a:r>
          </a:p>
        </p:txBody>
      </p:sp>
    </p:spTree>
    <p:extLst>
      <p:ext uri="{BB962C8B-B14F-4D97-AF65-F5344CB8AC3E}">
        <p14:creationId xmlns:p14="http://schemas.microsoft.com/office/powerpoint/2010/main" val="6586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will bring us through</a:t>
            </a:r>
          </a:p>
        </p:txBody>
      </p:sp>
    </p:spTree>
    <p:extLst>
      <p:ext uri="{BB962C8B-B14F-4D97-AF65-F5344CB8AC3E}">
        <p14:creationId xmlns:p14="http://schemas.microsoft.com/office/powerpoint/2010/main" val="2713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2401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darkness gives way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light for You</a:t>
            </a:r>
          </a:p>
        </p:txBody>
      </p:sp>
    </p:spTree>
    <p:extLst>
      <p:ext uri="{BB962C8B-B14F-4D97-AF65-F5344CB8AC3E}">
        <p14:creationId xmlns:p14="http://schemas.microsoft.com/office/powerpoint/2010/main" val="15736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0738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4011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4005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39043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Hosanna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7398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741" y="134106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24" y="3810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77734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195230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741" y="134106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24" y="3810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77734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37943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741" y="134106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24" y="3810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77734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7713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741" y="134106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24" y="3810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77734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38772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2098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Forever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1219200"/>
            <a:ext cx="9112250" cy="156966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ever</a:t>
            </a:r>
          </a:p>
        </p:txBody>
      </p:sp>
    </p:spTree>
    <p:extLst>
      <p:ext uri="{BB962C8B-B14F-4D97-AF65-F5344CB8AC3E}">
        <p14:creationId xmlns:p14="http://schemas.microsoft.com/office/powerpoint/2010/main" val="1793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15252</TotalTime>
  <Words>1162</Words>
  <Application>Microsoft Office PowerPoint</Application>
  <PresentationFormat>On-screen Show (4:3)</PresentationFormat>
  <Paragraphs>399</Paragraphs>
  <Slides>140</Slides>
  <Notes>110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140</vt:i4>
      </vt:variant>
    </vt:vector>
  </HeadingPairs>
  <TitlesOfParts>
    <vt:vector size="14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501</cp:revision>
  <dcterms:created xsi:type="dcterms:W3CDTF">2000-04-06T22:37:36Z</dcterms:created>
  <dcterms:modified xsi:type="dcterms:W3CDTF">2012-07-26T14:21:32Z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