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5" r:id="rId3"/>
    <p:sldId id="258" r:id="rId4"/>
    <p:sldId id="287" r:id="rId5"/>
    <p:sldId id="272" r:id="rId6"/>
    <p:sldId id="288" r:id="rId7"/>
    <p:sldId id="274" r:id="rId8"/>
    <p:sldId id="275" r:id="rId9"/>
    <p:sldId id="276" r:id="rId10"/>
    <p:sldId id="277" r:id="rId11"/>
    <p:sldId id="278" r:id="rId12"/>
    <p:sldId id="280" r:id="rId13"/>
    <p:sldId id="279" r:id="rId14"/>
    <p:sldId id="281" r:id="rId15"/>
    <p:sldId id="282" r:id="rId16"/>
    <p:sldId id="283" r:id="rId17"/>
    <p:sldId id="284" r:id="rId18"/>
    <p:sldId id="264" r:id="rId19"/>
    <p:sldId id="25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1259"/>
    <a:srgbClr val="C85075"/>
    <a:srgbClr val="C32727"/>
    <a:srgbClr val="262696"/>
    <a:srgbClr val="7A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61" autoAdjust="0"/>
    <p:restoredTop sz="94660"/>
  </p:normalViewPr>
  <p:slideViewPr>
    <p:cSldViewPr>
      <p:cViewPr varScale="1">
        <p:scale>
          <a:sx n="61" d="100"/>
          <a:sy n="61" d="100"/>
        </p:scale>
        <p:origin x="-9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4701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b/1/" TargetMode="External"/><Relationship Id="rId7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Bb/19/" TargetMode="External"/><Relationship Id="rId4" Type="http://schemas.openxmlformats.org/officeDocument/2006/relationships/hyperlink" Target="http://dev.agodsendtech.com/mu_chords/quickimages/0/A/19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Bb/19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Eb/9/" TargetMode="External"/><Relationship Id="rId7" Type="http://schemas.openxmlformats.org/officeDocument/2006/relationships/hyperlink" Target="http://dev.agodsendtech.com/mu_chords/quickimages/0/E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9/" TargetMode="External"/><Relationship Id="rId5" Type="http://schemas.openxmlformats.org/officeDocument/2006/relationships/hyperlink" Target="http://dev.agodsendtech.com/mu_chords/quickimages/0/F%23/9/" TargetMode="External"/><Relationship Id="rId10" Type="http://schemas.openxmlformats.org/officeDocument/2006/relationships/hyperlink" Target="http://dev.agodsendtech.com/mu_chords/quickimages/0/B/19/" TargetMode="External"/><Relationship Id="rId4" Type="http://schemas.openxmlformats.org/officeDocument/2006/relationships/hyperlink" Target="http://dev.agodsendtech.com/mu_chords/quickimages/0/G/9/" TargetMode="External"/><Relationship Id="rId9" Type="http://schemas.openxmlformats.org/officeDocument/2006/relationships/hyperlink" Target="http://dev.agodsendtech.com/mu_chords/quickimages/0/A/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0/" TargetMode="External"/><Relationship Id="rId7" Type="http://schemas.openxmlformats.org/officeDocument/2006/relationships/hyperlink" Target="http://dev.agodsendtech.com/mu_chords/quickimages/0/Db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0/" TargetMode="External"/><Relationship Id="rId7" Type="http://schemas.openxmlformats.org/officeDocument/2006/relationships/hyperlink" Target="http://dev.agodsendtech.com/mu_chords/quickimages/0/Db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9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9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10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G/19/" TargetMode="External"/><Relationship Id="rId9" Type="http://schemas.openxmlformats.org/officeDocument/2006/relationships/hyperlink" Target="http://dev.agodsendtech.com/mu_chords/quickimages/0/F/9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D/19/" TargetMode="External"/><Relationship Id="rId4" Type="http://schemas.openxmlformats.org/officeDocument/2006/relationships/hyperlink" Target="http://dev.agodsendtech.com/mu_chords/quickimages/0/G/19/" TargetMode="External"/><Relationship Id="rId9" Type="http://schemas.openxmlformats.org/officeDocument/2006/relationships/hyperlink" Target="http://dev.agodsendtech.com/mu_chords/quickimages/0/F/9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E/1/" TargetMode="External"/><Relationship Id="rId12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11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A/2/" TargetMode="External"/><Relationship Id="rId10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F/1/" TargetMode="External"/><Relationship Id="rId9" Type="http://schemas.openxmlformats.org/officeDocument/2006/relationships/hyperlink" Target="http://dev.agodsendtech.com/mu_chords/quickimages/0/A/9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Eb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b/1/" TargetMode="External"/><Relationship Id="rId5" Type="http://schemas.openxmlformats.org/officeDocument/2006/relationships/hyperlink" Target="http://dev.agodsendtech.com/mu_chords/quickimages/0/Bb/2/" TargetMode="External"/><Relationship Id="rId10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Bb/19/" TargetMode="External"/><Relationship Id="rId9" Type="http://schemas.openxmlformats.org/officeDocument/2006/relationships/hyperlink" Target="http://dev.agodsendtech.com/mu_chords/quickimages/0/F/9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19/" TargetMode="External"/><Relationship Id="rId3" Type="http://schemas.openxmlformats.org/officeDocument/2006/relationships/hyperlink" Target="http://dev.agodsendtech.com/mu_chords/quickimages/0/Gb/1/" TargetMode="External"/><Relationship Id="rId7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2/" TargetMode="External"/><Relationship Id="rId5" Type="http://schemas.openxmlformats.org/officeDocument/2006/relationships/hyperlink" Target="http://dev.agodsendtech.com/mu_chords/quickimages/0/Bb/19/" TargetMode="External"/><Relationship Id="rId10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F/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3283" y="91440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-Kirk Franklin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1265" y="9559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Hosanna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1684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85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Pre Jam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5130" y="175260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13138" y="264198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09800" y="141385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6507" y="1392177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23526" y="1424582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78600" y="142458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48608" y="230280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4739" y="2279329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95945" y="227932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61282" y="22551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32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0" y="2878166"/>
            <a:ext cx="9160867" cy="397983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197634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Jam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365" y="240445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   and ever… 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0372" y="330904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we Praise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64" y="41984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   and ever… 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3634" y="111495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13766" y="1114957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749" y="1114957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28800" y="111495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85585" y="204834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78309" y="2050013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1700" y="2048344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293343" y="205001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24157" y="2955359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39191" y="295535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26117" y="295932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2232" y="2959322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58944" y="3851945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73978" y="385194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52636" y="386633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8751" y="3866337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3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Jam 2</a:t>
            </a: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365" y="240445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   and ever… 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0372" y="330904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64" y="41984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   and ever… 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16868" y="5629365"/>
            <a:ext cx="91608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ever…   and ever…   and ever…   and ever…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48841" y="3904665"/>
            <a:ext cx="93819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06035" y="5324565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01035" y="5334000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43641" y="5334000"/>
            <a:ext cx="6688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83634" y="5317695"/>
            <a:ext cx="8927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4800" y="2065780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93021" y="206578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960603" y="2089287"/>
            <a:ext cx="74043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4513" y="1091450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900847" y="10914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368429" y="1114957"/>
            <a:ext cx="74043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4513" y="2904164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900847" y="29041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368429" y="2927671"/>
            <a:ext cx="74043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4032" y="3881158"/>
            <a:ext cx="9144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47655" y="385674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915237" y="3880250"/>
            <a:ext cx="740432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66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AE125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Jam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Ho----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sanna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0372" y="330904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love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You,   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sanna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64" y="41984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Praise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You, 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sanna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2192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62200" y="12041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16552" y="1204183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5611" y="233878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Ho----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sanna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forever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40816" y="204291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36216" y="202789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90568" y="2027896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2616" y="2042913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99698" y="2923621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08861" y="292362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63213" y="2923621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1498" y="2923621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28687" y="3798318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7850" y="37983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492202" y="3798318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0487" y="3798318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21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453766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You’re Worthy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You’re worthy,    Hosanna…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0200" y="12192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3116" y="12192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9699" y="1204183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6002" y="2344545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You’re worthy,    Hosanna…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63825" y="2048678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76741" y="204867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03324" y="2033661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2225" y="2048678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6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C8507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We love You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love You…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365" y="240445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love You…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33320" y="3305225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love You…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64" y="41984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love You…</a:t>
            </a: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99343" y="120137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2760" y="20204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99343" y="2005443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3967" y="1201373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73359" y="2961913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6776" y="37810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73359" y="3765983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7983" y="2961913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02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We need You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need You…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365" y="240445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need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33320" y="3305225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need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364" y="4198428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 need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</a:t>
            </a: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12192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6702" y="203828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33285" y="2023270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07301" y="297974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0718" y="379882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07301" y="3783810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925" y="297974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698" y="1219200"/>
            <a:ext cx="10361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7(b5)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20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8" y="228600"/>
            <a:ext cx="3589691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err="1" smtClean="0">
                <a:solidFill>
                  <a:srgbClr val="000000"/>
                </a:solidFill>
              </a:rPr>
              <a:t>Gotta</a:t>
            </a:r>
            <a:r>
              <a:rPr lang="en-US" sz="4000" b="1" dirty="0" smtClean="0">
                <a:solidFill>
                  <a:srgbClr val="000000"/>
                </a:solidFill>
              </a:rPr>
              <a:t> have You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20373" y="15150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- ta     have  You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2365" y="240445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– ta    have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5976" y="12192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29393" y="203828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55976" y="2023270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90600" y="121920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5611" y="327560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- ta     have  You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3619" y="416499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Got – ta    have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You…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29992" y="297974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03409" y="379882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29992" y="3783810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64616" y="297974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37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1199" y="141925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18461" y="141925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45044" y="1404238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5823" y="1419255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68591" y="22860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88843" y="22860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15426" y="2270983"/>
            <a:ext cx="72314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03215" y="2286000"/>
            <a:ext cx="7620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85020" y="3124200"/>
            <a:ext cx="12009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(b5)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8697" y="31242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69197" y="3124200"/>
            <a:ext cx="12009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(b5)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02874" y="312420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1034166"/>
            <a:ext cx="9131300" cy="515653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322806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39176" y="298053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98000" y="10764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983883" y="297372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16777" y="29805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08045" y="2980537"/>
            <a:ext cx="8324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6775" y="1076437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57947" y="1076437"/>
            <a:ext cx="692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4833" y="239443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darkness gives way to the light for You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37614" y="1542633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angels bow down at the thought of You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3878" y="3350821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price that You paid gives us life brand new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3318" y="4219102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310" y="5108486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worship You</a:t>
            </a:r>
            <a:endParaRPr lang="en-US" sz="28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56740" y="2086877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19556" y="2086877"/>
            <a:ext cx="692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1676" y="39116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99009" y="388833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12361" y="38883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4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25486" y="3880699"/>
            <a:ext cx="8324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1676" y="474245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59368" y="47518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75011" y="474245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36267" y="20460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0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786" y="936486"/>
            <a:ext cx="9160867" cy="605192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-29606" y="3733800"/>
            <a:ext cx="9165172" cy="3254606"/>
          </a:xfrm>
          <a:prstGeom prst="rect">
            <a:avLst/>
          </a:prstGeom>
          <a:solidFill>
            <a:srgbClr val="26269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74" y="216946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darkness gives way to the light for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angels bow down at the thought of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3174" y="305795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price that You paid gives us life brand new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9606" y="4502205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37614" y="5391589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05600" y="2757100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03909" y="27571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1324" y="4130138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1200" y="990108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24447" y="9901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8400" y="10019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52800" y="17693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533849" y="100199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76800" y="181611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8400" y="172744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8362" y="27571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34013" y="411480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05080" y="411480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52324" y="50533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424117" y="50683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572339" y="41301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61644" y="5068395"/>
            <a:ext cx="793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560045" y="50683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33427" y="3746454"/>
            <a:ext cx="9219693" cy="311154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-17998" y="930110"/>
            <a:ext cx="9165172" cy="2879890"/>
          </a:xfrm>
          <a:prstGeom prst="rect">
            <a:avLst/>
          </a:prstGeom>
          <a:solidFill>
            <a:srgbClr val="26269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74" y="216946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darkness gives way to the light for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angels bow down at the thought of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3174" y="305795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price that You paid gives us life brand new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61261" y="439391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69269" y="5283301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05600" y="2757100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03909" y="27571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9669" y="4021850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81200" y="990108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24447" y="9901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8400" y="100199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52800" y="17693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533849" y="100199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76800" y="181611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8400" y="172744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8362" y="27571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02358" y="400651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73425" y="4006515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0669" y="49450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92462" y="496010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540684" y="40218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9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29989" y="4960107"/>
            <a:ext cx="79348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528390" y="496010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3595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16868" y="3661434"/>
            <a:ext cx="9160867" cy="319656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712474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4926" y="223144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Lamb that was slain for my sins and the one I adore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6968" y="142248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You are the joy that may soul longs for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24926" y="311909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King of kings,  Ruler of everything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57567" y="4330193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65575" y="521957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4465" y="2718980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3363" y="3958126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64708" y="1114338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07955" y="1114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31908" y="11262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06052" y="39427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77119" y="394279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24363" y="48813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96156" y="48963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44378" y="39581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32084" y="48963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52976" y="11149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04590" y="1924147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072369" y="1940349"/>
            <a:ext cx="87353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i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(no3)</a:t>
            </a:r>
            <a:endParaRPr lang="en-US" sz="1600" i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843396" y="1924147"/>
            <a:ext cx="69399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5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512858" y="1940349"/>
            <a:ext cx="107551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(b5)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316435" y="2718980"/>
            <a:ext cx="69399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23961" y="2754665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0926" y="4896843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9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35941" cy="5906670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-20165" y="951564"/>
            <a:ext cx="9160867" cy="285843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4926" y="223144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Lamb that was slain for my sins and the one I adore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6968" y="142248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You are the joy that may soul longs for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24926" y="3119090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King of kings,  Ruler of everything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</a:t>
            </a:r>
            <a:r>
              <a:rPr lang="en-US" sz="4000" b="1" dirty="0" smtClean="0">
                <a:solidFill>
                  <a:srgbClr val="000000"/>
                </a:solidFill>
              </a:rPr>
              <a:t>2b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57567" y="4330193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65575" y="521957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4465" y="2718980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3363" y="3958126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64708" y="1114338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07955" y="11143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31908" y="11262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06052" y="39427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77119" y="394279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24363" y="488133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96156" y="48963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44378" y="39581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32084" y="48963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52976" y="11149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04590" y="1924147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072369" y="1940349"/>
            <a:ext cx="87353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i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(no3)</a:t>
            </a:r>
            <a:endParaRPr lang="en-US" sz="1600" i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843396" y="1924147"/>
            <a:ext cx="69399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5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512858" y="1940349"/>
            <a:ext cx="1075517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(b5)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316435" y="2718980"/>
            <a:ext cx="69399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23961" y="2754665"/>
            <a:ext cx="75100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0926" y="4896843"/>
            <a:ext cx="994124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7(4)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2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-11321" y="118106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9279" y="240355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favor   and mercy   and honor   and glory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11321" y="1594599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Your patience and kindness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17671" y="3220735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Because You are worthy       we can’t live without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8692" y="5002572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Hosanna,    Hosanna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1961" y="418029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can’t breathe without You   We can’t sing without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63783" y="1268772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75970" y="12993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6593" y="378018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20381" y="209195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02174" y="209195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19608" y="2126729"/>
            <a:ext cx="7510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87393" y="2073566"/>
            <a:ext cx="7204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526762" y="2926776"/>
            <a:ext cx="8346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321973" y="3841969"/>
            <a:ext cx="7924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94059" y="3851948"/>
            <a:ext cx="5757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70799" y="2891091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877977" y="292677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18059" y="2893719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616317" y="4710441"/>
            <a:ext cx="8915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6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-30800" y="3956454"/>
            <a:ext cx="9160867" cy="2901545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3035672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2366" y="238716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No one can compare to the things You do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4408" y="1578207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No greater love in this world but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41912" y="3421327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Wherever You go,     I will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fol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---low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7909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39062" y="4448667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Hosanna,  forever we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7373" y="532191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Hosanna,  forever we worship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0919" y="4048557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2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29682" y="4076662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30166" y="3025155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6180" y="123127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52948" y="2048319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68764" y="30231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506887" y="3025155"/>
            <a:ext cx="7392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4280" y="3023149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38739" y="40366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087560" y="407910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29057" y="495795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0504" y="4957952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998324" y="494604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847145" y="49885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0" y="1098204"/>
            <a:ext cx="9160867" cy="2559398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4396" y="3657601"/>
            <a:ext cx="9160867" cy="32003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8434" y="225408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This house made of clay soon shall pass away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445131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Someday every tongue shall confess Your Name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3174" y="3071267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What ever the test you will bring--- us through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5130" y="4210620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13138" y="5100004"/>
            <a:ext cx="9170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Hosanna,  forever we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---ship You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09800" y="387187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6507" y="3850197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23526" y="3882602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907203" y="26900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03330" y="109820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269216" y="1968351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584638" y="2774149"/>
            <a:ext cx="7392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35034" y="2758061"/>
            <a:ext cx="75388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078600" y="388260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48608" y="476082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4739" y="4737349"/>
            <a:ext cx="1233646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r>
              <a:rPr kumimoji="0" lang="en-US" sz="160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(4)</a:t>
            </a:r>
            <a:endParaRPr kumimoji="0" lang="en-US" sz="160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95945" y="473734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061282" y="471316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78053" y="2774149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54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8434" y="2742976"/>
            <a:ext cx="820361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0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2577</TotalTime>
  <Words>856</Words>
  <Application>Microsoft Office PowerPoint</Application>
  <PresentationFormat>On-screen Show (4:3)</PresentationFormat>
  <Paragraphs>324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76</cp:revision>
  <dcterms:created xsi:type="dcterms:W3CDTF">2011-03-14T11:27:39Z</dcterms:created>
  <dcterms:modified xsi:type="dcterms:W3CDTF">2012-07-25T14:36:26Z</dcterms:modified>
</cp:coreProperties>
</file>