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8" r:id="rId3"/>
    <p:sldId id="288" r:id="rId4"/>
    <p:sldId id="274" r:id="rId5"/>
    <p:sldId id="275" r:id="rId6"/>
    <p:sldId id="276" r:id="rId7"/>
    <p:sldId id="278" r:id="rId8"/>
    <p:sldId id="280" r:id="rId9"/>
    <p:sldId id="279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262696"/>
    <a:srgbClr val="AE1259"/>
    <a:srgbClr val="C85075"/>
    <a:srgbClr val="C32727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61" autoAdjust="0"/>
    <p:restoredTop sz="94660"/>
  </p:normalViewPr>
  <p:slideViewPr>
    <p:cSldViewPr>
      <p:cViewPr varScale="1">
        <p:scale>
          <a:sx n="61" d="100"/>
          <a:sy n="61" d="100"/>
        </p:scale>
        <p:origin x="-9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7" Type="http://schemas.openxmlformats.org/officeDocument/2006/relationships/hyperlink" Target="http://dev.agodsendtech.com/mu_chords/quickimages/0/Db/9/" TargetMode="External"/><Relationship Id="rId2" Type="http://schemas.openxmlformats.org/officeDocument/2006/relationships/hyperlink" Target="http://dev.agodsendtech.com/mu_chords/quickimages/0/C/1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G/9/" TargetMode="External"/><Relationship Id="rId4" Type="http://schemas.openxmlformats.org/officeDocument/2006/relationships/hyperlink" Target="http://dev.agodsendtech.com/mu_chords/quickimages/0/E/19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G/19/" TargetMode="External"/><Relationship Id="rId9" Type="http://schemas.openxmlformats.org/officeDocument/2006/relationships/hyperlink" Target="http://dev.agodsendtech.com/mu_chords/quickimages/0/F/9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/" TargetMode="External"/><Relationship Id="rId12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11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A/2/" TargetMode="External"/><Relationship Id="rId10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A/9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E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b/1/" TargetMode="External"/><Relationship Id="rId5" Type="http://schemas.openxmlformats.org/officeDocument/2006/relationships/hyperlink" Target="http://dev.agodsendtech.com/mu_chords/quickimages/0/Bb/2/" TargetMode="External"/><Relationship Id="rId10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Bb/19/" TargetMode="External"/><Relationship Id="rId9" Type="http://schemas.openxmlformats.org/officeDocument/2006/relationships/hyperlink" Target="http://dev.agodsendtech.com/mu_chords/quickimages/0/F/9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19/" TargetMode="External"/><Relationship Id="rId3" Type="http://schemas.openxmlformats.org/officeDocument/2006/relationships/hyperlink" Target="http://dev.agodsendtech.com/mu_chords/quickimages/0/Gb/1/" TargetMode="External"/><Relationship Id="rId7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2/" TargetMode="External"/><Relationship Id="rId5" Type="http://schemas.openxmlformats.org/officeDocument/2006/relationships/hyperlink" Target="http://dev.agodsendtech.com/mu_chords/quickimages/0/Bb/19/" TargetMode="External"/><Relationship Id="rId10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F/9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19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Eb/9/" TargetMode="External"/><Relationship Id="rId7" Type="http://schemas.openxmlformats.org/officeDocument/2006/relationships/hyperlink" Target="http://dev.agodsendtech.com/mu_chords/quickimages/0/E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9/" TargetMode="External"/><Relationship Id="rId5" Type="http://schemas.openxmlformats.org/officeDocument/2006/relationships/hyperlink" Target="http://dev.agodsendtech.com/mu_chords/quickimages/0/F%23/9/" TargetMode="External"/><Relationship Id="rId10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G/9/" TargetMode="External"/><Relationship Id="rId9" Type="http://schemas.openxmlformats.org/officeDocument/2006/relationships/hyperlink" Target="http://dev.agodsendtech.com/mu_chords/quickimages/0/A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1034166"/>
            <a:ext cx="9131300" cy="515653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322806"/>
            <a:ext cx="513917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Hosanna </a:t>
            </a:r>
            <a:r>
              <a:rPr lang="en-US" sz="4000" b="1" i="1" dirty="0" smtClean="0">
                <a:solidFill>
                  <a:srgbClr val="000000"/>
                </a:solidFill>
              </a:rPr>
              <a:t>Intro</a:t>
            </a:r>
            <a:endParaRPr lang="en-US" sz="4000" b="1" i="1" dirty="0">
              <a:solidFill>
                <a:srgbClr val="000000"/>
              </a:solidFill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39176" y="298053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98000" y="10764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83883" y="29737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16777" y="29805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08045" y="2980537"/>
            <a:ext cx="8324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6775" y="1076437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57947" y="1076437"/>
            <a:ext cx="692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4833" y="239443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darkness gives way to the light for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37614" y="1542633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angels bow down at the thought of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3878" y="3350821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price that You paid gives us life brand new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3318" y="4219102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310" y="5108486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worship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56740" y="2086877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19556" y="2086877"/>
            <a:ext cx="692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1676" y="39116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99009" y="388833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12361" y="38883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25486" y="3880699"/>
            <a:ext cx="8324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1676" y="47424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59368" y="47518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75011" y="47424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36267" y="20460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0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-79133" y="3777999"/>
            <a:ext cx="9160867" cy="1086957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-48002" y="2793192"/>
            <a:ext cx="9160867" cy="984808"/>
          </a:xfrm>
          <a:prstGeom prst="rect">
            <a:avLst/>
          </a:prstGeom>
          <a:solidFill>
            <a:srgbClr val="26269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-48001" y="1825523"/>
            <a:ext cx="9160867" cy="1086957"/>
          </a:xfrm>
          <a:prstGeom prst="rect">
            <a:avLst/>
          </a:prstGeom>
          <a:solidFill>
            <a:srgbClr val="AE125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48000" y="890674"/>
            <a:ext cx="9160867" cy="1086957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10760" y="238926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love You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We love You…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68210" y="2075566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93314" y="202110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9897" y="2006084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2834" y="2075566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-10760" y="145441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You’re worthy,    Hosanna…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69067" y="1158544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1983" y="115854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08566" y="1143527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7467" y="1158544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36651" y="3254779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need You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We need You….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72709" y="2958912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51837" y="293922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78420" y="2924211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6652" y="41356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- ta     have 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– ta    have  You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72443" y="3819587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5667" y="38195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72250" y="3804570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07067" y="3819587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484" y="2891855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01429" y="930711"/>
            <a:ext cx="172063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 smtClean="0">
                <a:solidFill>
                  <a:srgbClr val="000000"/>
                </a:solidFill>
              </a:rPr>
              <a:t>2 Times</a:t>
            </a:r>
            <a:endParaRPr lang="en-US" sz="3600" b="1" i="1" dirty="0">
              <a:solidFill>
                <a:srgbClr val="000000"/>
              </a:solidFill>
            </a:endParaRPr>
          </a:p>
        </p:txBody>
      </p:sp>
      <p:sp>
        <p:nvSpPr>
          <p:cNvPr id="44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10172" y="2066094"/>
            <a:ext cx="172063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 smtClean="0">
                <a:solidFill>
                  <a:srgbClr val="000000"/>
                </a:solidFill>
              </a:rPr>
              <a:t>2 Times</a:t>
            </a:r>
            <a:endParaRPr lang="en-US" sz="3600" b="1" i="1" dirty="0">
              <a:solidFill>
                <a:srgbClr val="000000"/>
              </a:solidFill>
            </a:endParaRPr>
          </a:p>
        </p:txBody>
      </p:sp>
      <p:sp>
        <p:nvSpPr>
          <p:cNvPr id="4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61748" y="3001155"/>
            <a:ext cx="172063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 smtClean="0">
                <a:solidFill>
                  <a:srgbClr val="000000"/>
                </a:solidFill>
              </a:rPr>
              <a:t>2 Times</a:t>
            </a:r>
            <a:endParaRPr lang="en-US" sz="3600" b="1" i="1" dirty="0">
              <a:solidFill>
                <a:srgbClr val="000000"/>
              </a:solidFill>
            </a:endParaRPr>
          </a:p>
        </p:txBody>
      </p:sp>
      <p:sp>
        <p:nvSpPr>
          <p:cNvPr id="46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361096" y="3901688"/>
            <a:ext cx="172063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b="1" i="1" dirty="0" smtClean="0">
                <a:solidFill>
                  <a:srgbClr val="000000"/>
                </a:solidFill>
              </a:rPr>
              <a:t>2 Times</a:t>
            </a:r>
            <a:endParaRPr lang="en-US" sz="3600" b="1" i="1" dirty="0">
              <a:solidFill>
                <a:srgbClr val="000000"/>
              </a:solidFill>
            </a:endParaRPr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5357" y="5105400"/>
            <a:ext cx="9131300" cy="1752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8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1000" y="5500477"/>
            <a:ext cx="152047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59156" y="51816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4555" y="51824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62821" y="5183346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72391" y="518160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41394" y="6200745"/>
            <a:ext cx="12009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(b5)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51401" y="62007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826416" y="6200745"/>
            <a:ext cx="12009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(b5)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62821" y="620836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59156" y="56910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44555" y="56919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62821" y="5692841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6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72391" y="5691095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0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786" y="936486"/>
            <a:ext cx="9160867" cy="605192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-29606" y="3733800"/>
            <a:ext cx="9165172" cy="3254606"/>
          </a:xfrm>
          <a:prstGeom prst="rect">
            <a:avLst/>
          </a:prstGeom>
          <a:solidFill>
            <a:srgbClr val="26269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74" y="216946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darkness gives way to the light for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angels bow down at the thought of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3174" y="305795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price that You paid gives us life brand new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9606" y="4502205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37614" y="5391589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05600" y="2757100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03909" y="27571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1324" y="4130138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1200" y="99010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24447" y="9901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8400" y="10019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52800" y="17693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533849" y="100199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76800" y="181611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8400" y="172744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8362" y="27571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34013" y="41148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05080" y="411480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52324" y="50533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424117" y="50683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72339" y="41301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1644" y="5068395"/>
            <a:ext cx="793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60045" y="50683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35941" cy="590667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0165" y="951564"/>
            <a:ext cx="9160867" cy="28584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4926" y="223144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Lamb that was slain for my sins and the one I adore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6968" y="142248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You are the joy that may soul longs for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24926" y="311909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of kings,  Ruler of everything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57567" y="4330193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65575" y="521957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4465" y="2718980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3363" y="3958126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64708" y="111433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07955" y="1114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31908" y="11262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06052" y="39427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77119" y="394279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24363" y="48813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96156" y="48963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44378" y="39581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32084" y="48963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52976" y="11149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04590" y="1924147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072369" y="1940349"/>
            <a:ext cx="87353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i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(no3)</a:t>
            </a:r>
            <a:endParaRPr lang="en-US" sz="1600" i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843396" y="1924147"/>
            <a:ext cx="69399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5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512858" y="1940349"/>
            <a:ext cx="107551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(b5)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316435" y="2718980"/>
            <a:ext cx="69399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23961" y="2754665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0926" y="4896843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2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11321" y="118106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9279" y="240355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favor   and mercy   and honor   and glory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11321" y="1594599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Your patience and kindness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17671" y="3220735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Because You are worthy       we can’t live without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8692" y="5002572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Hosanna,    Hosanna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1961" y="418029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can’t breathe without You   We can’t sing without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3783" y="1268772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75970" y="12993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6593" y="37801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20381" y="209195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02174" y="209195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19608" y="2126729"/>
            <a:ext cx="7510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87393" y="2073566"/>
            <a:ext cx="7204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526762" y="2926776"/>
            <a:ext cx="8346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21973" y="3841969"/>
            <a:ext cx="7924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94059" y="3851948"/>
            <a:ext cx="5757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0799" y="289109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877977" y="292677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18059" y="2893719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616317" y="4710441"/>
            <a:ext cx="8915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-30800" y="3956454"/>
            <a:ext cx="9160867" cy="2901545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3035672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2366" y="238716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No one can compare to the things You do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4408" y="1578207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No greater love in this world but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41912" y="3421327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Wherever You go,     I will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fol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---low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39062" y="44486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7373" y="532191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0919" y="4048557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29682" y="4076662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30166" y="3025155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6180" y="123127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52948" y="2048319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68764" y="30231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506887" y="3025155"/>
            <a:ext cx="7392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4280" y="3023149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38739" y="40366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87560" y="407910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29057" y="495795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0504" y="4957952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998324" y="494604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847145" y="49885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0" y="1098204"/>
            <a:ext cx="9160867" cy="2559398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4396" y="3657601"/>
            <a:ext cx="9160867" cy="32003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8434" y="225408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This house made of clay soon shall pass away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445131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Someday every tongue shall confess Your Name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3174" y="3071267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What ever the test you will bring--- us through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5130" y="421062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3138" y="510000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09800" y="387187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6507" y="3850197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23526" y="3882602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07203" y="26900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03330" y="109820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269216" y="1968351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584638" y="2774149"/>
            <a:ext cx="7392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35034" y="2758061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78600" y="388260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48608" y="476082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4739" y="4737349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95945" y="47373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61282" y="471316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78053" y="2774149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8434" y="2742976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0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0" y="2878166"/>
            <a:ext cx="9160867" cy="397983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197634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Jam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365" y="240445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0372" y="330904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we Praise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3634" y="111495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13766" y="1114957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749" y="1114957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28800" y="111495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85585" y="204834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8309" y="2050013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1700" y="2048344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293343" y="205001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24157" y="2955359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39191" y="295535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26117" y="295932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2232" y="2959322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58944" y="3851945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73978" y="385194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52636" y="386633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8751" y="3866337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3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Jam 2</a:t>
            </a: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365" y="240445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0372" y="330904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16868" y="5629365"/>
            <a:ext cx="91608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ever…   and ever…   and ever…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48841" y="3904665"/>
            <a:ext cx="93819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06035" y="5324565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01035" y="5334000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43641" y="5334000"/>
            <a:ext cx="6688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83634" y="5317695"/>
            <a:ext cx="8927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4800" y="2065780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93021" y="206578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960603" y="2089287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4513" y="1091450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00847" y="10914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368429" y="1114957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4513" y="2904164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00847" y="29041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368429" y="2927671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4032" y="3881158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47655" y="385674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915237" y="3880250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66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AE125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Jam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0372" y="330904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love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You,  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Praise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You,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2192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62200" y="12041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16552" y="1204183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5611" y="233878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40816" y="204291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36216" y="202789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0568" y="2027896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2616" y="2042913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9698" y="2923621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08861" y="292362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63213" y="2923621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1498" y="2923621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28687" y="3798318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7850" y="37983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92202" y="3798318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0487" y="3798318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1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620</Words>
  <Application>Microsoft Office PowerPoint</Application>
  <PresentationFormat>On-screen Show (4:3)</PresentationFormat>
  <Paragraphs>235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78</cp:revision>
  <dcterms:created xsi:type="dcterms:W3CDTF">2011-03-14T11:27:39Z</dcterms:created>
  <dcterms:modified xsi:type="dcterms:W3CDTF">2012-07-25T14:56:06Z</dcterms:modified>
</cp:coreProperties>
</file>