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6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89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kings, I bring my offering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praise, as my hands I raise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all, on my knees I fall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 when I call</a:t>
            </a:r>
            <a:endParaRPr lang="en-US" sz="48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in this heart again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88742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86982</TotalTime>
  <Words>10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2013-05-01T16:49:44Z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