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1223" r:id="rId2"/>
    <p:sldId id="1224" r:id="rId3"/>
    <p:sldId id="1225" r:id="rId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4300" autoAdjust="0"/>
    <p:restoredTop sz="94550" autoAdjust="0"/>
  </p:normalViewPr>
  <p:slideViewPr>
    <p:cSldViewPr>
      <p:cViewPr varScale="1">
        <p:scale>
          <a:sx n="83" d="100"/>
          <a:sy n="83" d="100"/>
        </p:scale>
        <p:origin x="15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0"/>
            <a:ext cx="9144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3600"/>
              </a:lnSpc>
              <a:spcBef>
                <a:spcPct val="50000"/>
              </a:spcBef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Prince of Peace</a:t>
            </a:r>
            <a:b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Sweet King of kings, I bring my offering</a:t>
            </a:r>
          </a:p>
          <a:p>
            <a:pPr eaLnBrk="1" hangingPunct="1">
              <a:lnSpc>
                <a:spcPts val="3600"/>
              </a:lnSpc>
              <a:spcBef>
                <a:spcPct val="50000"/>
              </a:spcBef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Please accept my praise, as my hands I raise</a:t>
            </a:r>
            <a:b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surrender all to You</a:t>
            </a:r>
          </a:p>
          <a:p>
            <a:pPr eaLnBrk="1" hangingPunct="1">
              <a:lnSpc>
                <a:spcPts val="3600"/>
              </a:lnSpc>
              <a:spcBef>
                <a:spcPct val="50000"/>
              </a:spcBef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Lord of all, on my knees I fall</a:t>
            </a:r>
            <a:b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Won’t You hear me when I call</a:t>
            </a:r>
            <a:endParaRPr lang="en-US" sz="3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3093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Your Spirit like a dove</a:t>
            </a:r>
            <a:b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down fire from above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reign in this heart again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Spirit touch my heart</a:t>
            </a:r>
            <a:endParaRPr lang="en-US" sz="45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9887422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86983</TotalTime>
  <Words>10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541</cp:revision>
  <dcterms:created xsi:type="dcterms:W3CDTF">2000-04-04T23:34:29Z</dcterms:created>
  <dcterms:modified xsi:type="dcterms:W3CDTF">2013-05-01T16:48:39Z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