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0"/>
  </p:notesMasterIdLst>
  <p:sldIdLst>
    <p:sldId id="1223" r:id="rId2"/>
    <p:sldId id="1239" r:id="rId3"/>
    <p:sldId id="1238" r:id="rId4"/>
    <p:sldId id="1237" r:id="rId5"/>
    <p:sldId id="1228" r:id="rId6"/>
    <p:sldId id="1240" r:id="rId7"/>
    <p:sldId id="1241" r:id="rId8"/>
    <p:sldId id="1242" r:id="rId9"/>
    <p:sldId id="1243" r:id="rId10"/>
    <p:sldId id="1229" r:id="rId11"/>
    <p:sldId id="1244" r:id="rId12"/>
    <p:sldId id="1245" r:id="rId13"/>
    <p:sldId id="1248" r:id="rId14"/>
    <p:sldId id="1247" r:id="rId15"/>
    <p:sldId id="1246" r:id="rId16"/>
    <p:sldId id="1230" r:id="rId17"/>
    <p:sldId id="1249" r:id="rId18"/>
    <p:sldId id="1250" r:id="rId19"/>
    <p:sldId id="1251" r:id="rId20"/>
    <p:sldId id="1252" r:id="rId21"/>
    <p:sldId id="1231" r:id="rId22"/>
    <p:sldId id="1253" r:id="rId23"/>
    <p:sldId id="1254" r:id="rId24"/>
    <p:sldId id="1257" r:id="rId25"/>
    <p:sldId id="1256" r:id="rId26"/>
    <p:sldId id="1255" r:id="rId27"/>
    <p:sldId id="1232" r:id="rId28"/>
    <p:sldId id="1258" r:id="rId29"/>
    <p:sldId id="1259" r:id="rId30"/>
    <p:sldId id="1260" r:id="rId31"/>
    <p:sldId id="1263" r:id="rId32"/>
    <p:sldId id="1262" r:id="rId33"/>
    <p:sldId id="1261" r:id="rId34"/>
    <p:sldId id="1233" r:id="rId35"/>
    <p:sldId id="1264" r:id="rId36"/>
    <p:sldId id="1265" r:id="rId37"/>
    <p:sldId id="1266" r:id="rId38"/>
    <p:sldId id="1269" r:id="rId39"/>
    <p:sldId id="1268" r:id="rId40"/>
    <p:sldId id="1267" r:id="rId41"/>
    <p:sldId id="1236" r:id="rId42"/>
    <p:sldId id="1270" r:id="rId43"/>
    <p:sldId id="1271" r:id="rId44"/>
    <p:sldId id="1272" r:id="rId45"/>
    <p:sldId id="1275" r:id="rId46"/>
    <p:sldId id="1274" r:id="rId47"/>
    <p:sldId id="1273" r:id="rId48"/>
    <p:sldId id="1235" r:id="rId49"/>
    <p:sldId id="1276" r:id="rId50"/>
    <p:sldId id="1277" r:id="rId51"/>
    <p:sldId id="1278" r:id="rId52"/>
    <p:sldId id="1279" r:id="rId53"/>
    <p:sldId id="1234" r:id="rId54"/>
    <p:sldId id="1280" r:id="rId55"/>
    <p:sldId id="1281" r:id="rId56"/>
    <p:sldId id="1226" r:id="rId57"/>
    <p:sldId id="1224" r:id="rId58"/>
    <p:sldId id="1225" r:id="rId5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00" autoAdjust="0"/>
    <p:restoredTop sz="94550" autoAdjust="0"/>
  </p:normalViewPr>
  <p:slideViewPr>
    <p:cSldViewPr>
      <p:cViewPr varScale="1">
        <p:scale>
          <a:sx n="83" d="100"/>
          <a:sy n="83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bring my offering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5378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bring my offering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3101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bring my offering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8668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3331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6413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my hands I raise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1917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my hands I raise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5952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my hands I raise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657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my hands I raise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3065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my hands I raise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734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6329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3853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9123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119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2586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56414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669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knees I fall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4235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knees I fall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922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knees I fall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11395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knees I fall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679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5348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knees I fall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7534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87923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9906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call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80734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call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0868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call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24384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call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77043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call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77786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85070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0021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19904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04065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59195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75717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6101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84132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17349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2982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this heart again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83907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this heart again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28790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this heart again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6313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60031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this heart again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54684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this heart again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37680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23596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72999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6543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85887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8979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600"/>
              </a:lnSpc>
              <a:spcBef>
                <a:spcPct val="50000"/>
              </a:spcBef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kings, I bring my offering</a:t>
            </a:r>
          </a:p>
          <a:p>
            <a:pPr eaLnBrk="1" hangingPunct="1">
              <a:lnSpc>
                <a:spcPts val="3600"/>
              </a:lnSpc>
              <a:spcBef>
                <a:spcPct val="50000"/>
              </a:spcBef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praise, as my hands I raise</a:t>
            </a:r>
            <a:b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</a:p>
          <a:p>
            <a:pPr eaLnBrk="1" hangingPunct="1">
              <a:lnSpc>
                <a:spcPts val="3600"/>
              </a:lnSpc>
              <a:spcBef>
                <a:spcPct val="50000"/>
              </a:spcBef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all, on my knees I fall</a:t>
            </a:r>
            <a:b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 when I call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309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in this heart again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988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689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7713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4060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0851" y="21717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bring my offering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6394577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86982</TotalTime>
  <Words>237</Words>
  <Application>Microsoft Office PowerPoint</Application>
  <PresentationFormat>On-screen Show (4:3)</PresentationFormat>
  <Paragraphs>60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2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2013-05-01T16:47:52Z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