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57" r:id="rId5"/>
    <p:sldId id="283" r:id="rId6"/>
    <p:sldId id="284" r:id="rId7"/>
    <p:sldId id="274" r:id="rId8"/>
    <p:sldId id="285" r:id="rId9"/>
    <p:sldId id="286" r:id="rId10"/>
    <p:sldId id="287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81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D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A/1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D/1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D/1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28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Prince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Peace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0181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-1"/>
            <a:ext cx="9160867" cy="4498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22860" y="4498596"/>
            <a:ext cx="9160867" cy="2359404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9425" y="0"/>
            <a:ext cx="9160867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Prince of Peace,  Sweet King of kings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bring my offering…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Please accept my praise as my hands I raise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surrender all to You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Lord of all, on my knees I fall…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Won’t You hear me when I call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Send Your Spirit like a dove…   Send down fire from above…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Sprit reign in this heart again…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touch my heart</a:t>
            </a:r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06527" y="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4793" y="45366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48091" y="4536648"/>
            <a:ext cx="6702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5583" y="569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65267" y="45456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84840" y="45366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115" y="71465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14969" y="147329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30727" y="147329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29169" y="223658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4456" y="300664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67341" y="300222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97766" y="379389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41847" y="4564165"/>
            <a:ext cx="517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66707" y="45641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387751" y="45469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3231" y="528881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50673" y="5302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22012" y="528331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88926" y="5323314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19328" y="5339102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3629" y="6042219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17073" y="60475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43774" y="6056117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0603" y="60501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33115" y="2236582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210164" y="2233979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61056" y="2234114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91410" y="3773011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8459" y="3770408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66660" y="37730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9351" y="3770543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02165" y="223810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71933" y="760467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48982" y="75786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47183" y="760467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99874" y="757999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1299" y="6047578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6619" y="605012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10550" y="1447800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87599" y="1445197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38491" y="1445332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4693" y="1445197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11742" y="144259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09943" y="1445197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62634" y="1442729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36693" y="2460244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3742" y="245764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1943" y="24602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64634" y="2457776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710384"/>
            <a:ext cx="9160867" cy="6147616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69152" y="818610"/>
            <a:ext cx="9160867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Holy Prince of Peace, 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Sweet King of kings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bring my offering…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Please accept my praise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my hands I raise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surrender all to You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Lord of all, on my knees I fall…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Won’t You hear me when I call</a:t>
            </a:r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66800" y="8186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0400" y="231905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54219" y="1545157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62412" y="463610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35511" y="381560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78411" y="31084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10676" y="538441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86672" y="61451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4087" y="53113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5550" y="4587224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92599" y="458462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0800" y="458722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3491" y="4584756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02475" y="6119903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79524" y="61173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77725" y="611990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30416" y="6117435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6246" y="2329681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93295" y="2327078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91496" y="232968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44187" y="2327213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6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710384"/>
            <a:ext cx="9160867" cy="6147616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69152" y="818610"/>
            <a:ext cx="9160867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Holy Prince of Peace, 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Sweet King of kings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bring my offering…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Please accept my praise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my hands I raise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surrender all to You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Lord of all, on my knees I fall…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Won’t You hear me when I call</a:t>
            </a:r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66800" y="8186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0400" y="231905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54219" y="1545157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62412" y="463610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35511" y="381560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78411" y="31084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10676" y="538441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86672" y="61451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4087" y="53113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5550" y="4587224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92599" y="458462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0800" y="458722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3491" y="4584756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02475" y="6119903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79524" y="61173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77725" y="611990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30416" y="6117435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6246" y="2329681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93295" y="2327078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91496" y="232968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44187" y="2327213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Send Your Spirit like a dove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Send down fire from above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Spirit reign in this heart again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Spirit….. touch my heart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0042" y="874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79024" y="1908155"/>
            <a:ext cx="6702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806" y="18696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36817" y="8894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6376" y="907767"/>
            <a:ext cx="517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16380" y="9064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1048" y="19081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84635" y="1908155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54875" y="30480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14622" y="306958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201581" y="3069586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9118" y="4181438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65735" y="4186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72237" y="4171807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60327" y="41814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4323" y="4191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15044" y="3082290"/>
            <a:ext cx="89419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/F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51286" y="41910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Send Your Spirit like a dove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Send down fire from above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Spirit reign in this heart again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Spirit….. touch my heart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0042" y="874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79024" y="1908155"/>
            <a:ext cx="6702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806" y="18696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36817" y="8894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6376" y="907767"/>
            <a:ext cx="517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16380" y="9064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1048" y="19081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84635" y="1908155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54875" y="30480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14622" y="306958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201581" y="3069586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9118" y="4181438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65735" y="4186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9237" y="4181438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4323" y="4191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70435" y="3069586"/>
            <a:ext cx="86466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/F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6079" y="4181438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86647" y="418143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 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Spirit….. touch my heart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Spirit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….. touch my heart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Spirit….. touch my heart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5871" y="874894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12488" y="8797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5990" y="874894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1076" y="884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82832" y="874894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8748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5871" y="1895277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12488" y="19001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5990" y="1895277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1076" y="19048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82832" y="1895277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1895277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5871" y="3048000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12488" y="30528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5990" y="3048000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1076" y="30575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82832" y="3048000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30480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71591" y="884456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92148" y="1904839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13185" y="3057562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144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Spirit….. touch my heart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5871" y="874894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12488" y="8797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5990" y="874894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1076" y="884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82832" y="874894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8748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55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300</Words>
  <Application>Microsoft Office PowerPoint</Application>
  <PresentationFormat>On-screen Show (4:3)</PresentationFormat>
  <Paragraphs>180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55</cp:revision>
  <dcterms:created xsi:type="dcterms:W3CDTF">2011-03-14T11:27:39Z</dcterms:created>
  <dcterms:modified xsi:type="dcterms:W3CDTF">2013-05-01T16:44:23Z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