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2" r:id="rId2"/>
    <p:sldId id="273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2A2A"/>
    <a:srgbClr val="FDFDFD"/>
    <a:srgbClr val="7E0000"/>
    <a:srgbClr val="C00000"/>
    <a:srgbClr val="920000"/>
    <a:srgbClr val="12124A"/>
    <a:srgbClr val="4C0026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88" autoAdjust="0"/>
    <p:restoredTop sz="94660"/>
  </p:normalViewPr>
  <p:slideViewPr>
    <p:cSldViewPr>
      <p:cViewPr varScale="1">
        <p:scale>
          <a:sx n="84" d="100"/>
          <a:sy n="84" d="100"/>
        </p:scale>
        <p:origin x="181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7F76BE-1FDC-4294-A6F8-271D7B45137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160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BDEF2-617F-411A-8395-523A95A2599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959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514351-4B95-4CE0-9194-6E84FC1D35E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396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A1E53-C4BB-4834-AE96-88971AC90C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08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4B3B2C-DFAD-40DB-93FD-3DF108F700D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50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EDAE7-716F-4301-A9D5-8836F1B23C3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65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7639E-C165-40C4-BC06-08DD0F99AD5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032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1E352E-AA80-414B-B43C-0B26B90B8C2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753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EC07C-6A66-4DB5-AF5D-45CBEB4097B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77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1B6F8C-B511-48A3-BED2-55A1ABDEA29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100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71EAD-95BC-490E-A998-396AFC88000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07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4E2C3850-6B08-4D4D-9D9B-2D9F03A11B5E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680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A/19/" TargetMode="External"/><Relationship Id="rId3" Type="http://schemas.openxmlformats.org/officeDocument/2006/relationships/hyperlink" Target="http://dev.agodsendtech.com/mu_chords/quickimages/0/C1/" TargetMode="External"/><Relationship Id="rId7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A/2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F/1/" TargetMode="External"/><Relationship Id="rId5" Type="http://schemas.openxmlformats.org/officeDocument/2006/relationships/hyperlink" Target="http://dev.agodsendtech.com/mu_chords/quickimages/0/E/1/" TargetMode="External"/><Relationship Id="rId4" Type="http://schemas.openxmlformats.org/officeDocument/2006/relationships/hyperlink" Target="http://dev.agodsendtech.com/mu_chords/quickimages/0/D/1/" TargetMode="External"/><Relationship Id="rId9" Type="http://schemas.openxmlformats.org/officeDocument/2006/relationships/hyperlink" Target="http://dev.agodsendtech.com/mu_chords/quickimages/0/D/19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-1"/>
            <a:ext cx="9160867" cy="4498597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22860" y="4498596"/>
            <a:ext cx="9160867" cy="2359404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29425" y="0"/>
            <a:ext cx="9160867" cy="7017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ts val="6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Holy Prince of Peace,  Sweet King of kings</a:t>
            </a: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bring my offering…</a:t>
            </a:r>
            <a:b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Please accept my praise as my hands I raise</a:t>
            </a: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b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surrender all to You</a:t>
            </a:r>
            <a:b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Oh Lord of all, on my knees I fall… </a:t>
            </a:r>
            <a:b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Won’t You hear me when I call</a:t>
            </a: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Send Your Spirit like a dove…   Send down fire from above…</a:t>
            </a:r>
            <a:b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Holy Sprit reign in this heart again…</a:t>
            </a:r>
            <a:b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4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Spi</a:t>
            </a: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</a:t>
            </a:r>
            <a:r>
              <a:rPr lang="en-US" sz="24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rit</a:t>
            </a: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….  touch my heart</a:t>
            </a:r>
            <a:endParaRPr lang="en-US" sz="24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106527" y="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24793" y="453664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848091" y="4536648"/>
            <a:ext cx="6702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045583" y="5691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465267" y="454560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784840" y="453664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13115" y="714659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614969" y="1473294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230727" y="1473294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929169" y="2236582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24456" y="3006644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67341" y="3002224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697766" y="3793896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941847" y="4564165"/>
            <a:ext cx="51785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466707" y="456416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387751" y="454699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13231" y="5288811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950673" y="5302846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622012" y="5283319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288926" y="5323314"/>
            <a:ext cx="7970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219328" y="5339102"/>
            <a:ext cx="7970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93629" y="6042219"/>
            <a:ext cx="57590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417073" y="604757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543774" y="6056117"/>
            <a:ext cx="5399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20603" y="605012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233115" y="2236582"/>
            <a:ext cx="93134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/A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4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210164" y="2233979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861056" y="2234114"/>
            <a:ext cx="5387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E/A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491410" y="3773011"/>
            <a:ext cx="93134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/A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8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468459" y="3770408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9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866660" y="3773011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119351" y="3770543"/>
            <a:ext cx="5387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E/A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602165" y="2238105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52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971933" y="760467"/>
            <a:ext cx="93134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/A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53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948982" y="757864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54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347183" y="760467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599874" y="757999"/>
            <a:ext cx="5387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E/A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781299" y="6047578"/>
            <a:ext cx="57590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06619" y="6050128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21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30418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Holy Prince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Peace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0181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2346638564"/>
      </p:ext>
    </p:extLst>
  </p:cSld>
  <p:clrMapOvr>
    <a:masterClrMapping/>
  </p:clrMapOvr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3744</TotalTime>
  <Words>64</Words>
  <Application>Microsoft Office PowerPoint</Application>
  <PresentationFormat>On-screen Show (4:3)</PresentationFormat>
  <Paragraphs>42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1_Blank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Rodney B. Counsellor</dc:creator>
  <cp:lastModifiedBy>Rod Counsellor</cp:lastModifiedBy>
  <cp:revision>56</cp:revision>
  <dcterms:created xsi:type="dcterms:W3CDTF">2011-03-14T11:27:39Z</dcterms:created>
  <dcterms:modified xsi:type="dcterms:W3CDTF">2013-05-01T16:50:20Z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