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Holy, Holy, Holy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Holy, 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 God Almighty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 to receive all our praise today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and lift Him up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 forever</a:t>
            </a:r>
          </a:p>
        </p:txBody>
      </p:sp>
    </p:spTree>
    <p:extLst>
      <p:ext uri="{BB962C8B-B14F-4D97-AF65-F5344CB8AC3E}">
        <p14:creationId xmlns:p14="http://schemas.microsoft.com/office/powerpoint/2010/main" val="360417375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7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2013-04-29T23:08:32Z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