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00" autoAdjust="0"/>
    <p:restoredTop sz="94550" autoAdjust="0"/>
  </p:normalViewPr>
  <p:slideViewPr>
    <p:cSldViewPr>
      <p:cViewPr varScale="1">
        <p:scale>
          <a:sx n="83" d="100"/>
          <a:sy n="83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355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Holy, Holy, Holy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, Holy, Holy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 God Almighty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 to receive all our praise today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43051"/>
            <a:ext cx="9144000" cy="3038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and lift Him up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 forever</a:t>
            </a:r>
          </a:p>
        </p:txBody>
      </p:sp>
    </p:spTree>
    <p:extLst>
      <p:ext uri="{BB962C8B-B14F-4D97-AF65-F5344CB8AC3E}">
        <p14:creationId xmlns:p14="http://schemas.microsoft.com/office/powerpoint/2010/main" val="360417375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86981</TotalTime>
  <Words>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2013-04-29T23:08:54Z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