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8"/>
  </p:notesMasterIdLst>
  <p:sldIdLst>
    <p:sldId id="1223" r:id="rId2"/>
    <p:sldId id="1236" r:id="rId3"/>
    <p:sldId id="1235" r:id="rId4"/>
    <p:sldId id="1234" r:id="rId5"/>
    <p:sldId id="1226" r:id="rId6"/>
    <p:sldId id="1237" r:id="rId7"/>
    <p:sldId id="1238" r:id="rId8"/>
    <p:sldId id="1239" r:id="rId9"/>
    <p:sldId id="1242" r:id="rId10"/>
    <p:sldId id="1241" r:id="rId11"/>
    <p:sldId id="1240" r:id="rId12"/>
    <p:sldId id="1227" r:id="rId13"/>
    <p:sldId id="1243" r:id="rId14"/>
    <p:sldId id="1244" r:id="rId15"/>
    <p:sldId id="1245" r:id="rId16"/>
    <p:sldId id="1251" r:id="rId17"/>
    <p:sldId id="1250" r:id="rId18"/>
    <p:sldId id="1249" r:id="rId19"/>
    <p:sldId id="1248" r:id="rId20"/>
    <p:sldId id="1247" r:id="rId21"/>
    <p:sldId id="1246" r:id="rId22"/>
    <p:sldId id="1228" r:id="rId23"/>
    <p:sldId id="1257" r:id="rId24"/>
    <p:sldId id="1256" r:id="rId25"/>
    <p:sldId id="1255" r:id="rId26"/>
    <p:sldId id="1254" r:id="rId27"/>
    <p:sldId id="1253" r:id="rId28"/>
    <p:sldId id="1252" r:id="rId29"/>
    <p:sldId id="1229" r:id="rId30"/>
    <p:sldId id="1259" r:id="rId31"/>
    <p:sldId id="1258" r:id="rId32"/>
    <p:sldId id="1232" r:id="rId33"/>
    <p:sldId id="1260" r:id="rId34"/>
    <p:sldId id="1263" r:id="rId35"/>
    <p:sldId id="1261" r:id="rId36"/>
    <p:sldId id="1231" r:id="rId37"/>
    <p:sldId id="1262" r:id="rId38"/>
    <p:sldId id="1267" r:id="rId39"/>
    <p:sldId id="1265" r:id="rId40"/>
    <p:sldId id="1268" r:id="rId41"/>
    <p:sldId id="1269" r:id="rId42"/>
    <p:sldId id="1264" r:id="rId43"/>
    <p:sldId id="1233" r:id="rId44"/>
    <p:sldId id="1270" r:id="rId45"/>
    <p:sldId id="1224" r:id="rId46"/>
    <p:sldId id="1225" r:id="rId47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3" d="100"/>
          <a:sy n="83" d="100"/>
        </p:scale>
        <p:origin x="40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2680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Almighty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6594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Almighty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2599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Almighty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0831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Almighty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5312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Almighty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9360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7681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9806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818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377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72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8252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7638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5071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3406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9605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2937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our praise today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94848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our praise today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8889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our praise today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513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our praise today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6195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our praise today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613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57032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endParaRPr lang="en-US" sz="9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83966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1334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endParaRPr lang="en-US" sz="9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80063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endParaRPr lang="en-US" sz="9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40082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br>
              <a:rPr lang="en-US" sz="9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Him Up</a:t>
            </a:r>
            <a:endParaRPr lang="en-US" sz="9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55831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Him Up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43765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b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Him Up</a:t>
            </a:r>
            <a:endParaRPr lang="en-US" sz="9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2428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b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Him Up</a:t>
            </a:r>
            <a:endParaRPr lang="en-US" sz="9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68008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9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9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264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9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478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72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63162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2844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1739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9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44401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6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9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32693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35724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85800"/>
            <a:ext cx="1219200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Holy, Holy, Holy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, Holy, 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 God Almighty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 to receive all 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today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14400"/>
            <a:ext cx="12192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and lift Him up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 forever</a:t>
            </a:r>
          </a:p>
        </p:txBody>
      </p:sp>
    </p:spTree>
    <p:extLst>
      <p:ext uri="{BB962C8B-B14F-4D97-AF65-F5344CB8AC3E}">
        <p14:creationId xmlns:p14="http://schemas.microsoft.com/office/powerpoint/2010/main" val="36041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Holy 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0670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7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Holy 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4666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7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Holy  </a:t>
            </a:r>
            <a:r>
              <a:rPr lang="en-US" sz="7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080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7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Holy  </a:t>
            </a:r>
            <a:r>
              <a:rPr lang="en-US" sz="7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2207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6008229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86980</TotalTime>
  <Words>140</Words>
  <Application>Microsoft Office PowerPoint</Application>
  <PresentationFormat>Widescreen</PresentationFormat>
  <Paragraphs>46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539</cp:revision>
  <dcterms:created xsi:type="dcterms:W3CDTF">2000-04-04T23:34:29Z</dcterms:created>
  <dcterms:modified xsi:type="dcterms:W3CDTF">2013-04-29T23:06:54Z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