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8"/>
  </p:notesMasterIdLst>
  <p:sldIdLst>
    <p:sldId id="1223" r:id="rId2"/>
    <p:sldId id="1236" r:id="rId3"/>
    <p:sldId id="1235" r:id="rId4"/>
    <p:sldId id="1234" r:id="rId5"/>
    <p:sldId id="1226" r:id="rId6"/>
    <p:sldId id="1237" r:id="rId7"/>
    <p:sldId id="1238" r:id="rId8"/>
    <p:sldId id="1239" r:id="rId9"/>
    <p:sldId id="1242" r:id="rId10"/>
    <p:sldId id="1241" r:id="rId11"/>
    <p:sldId id="1240" r:id="rId12"/>
    <p:sldId id="1227" r:id="rId13"/>
    <p:sldId id="1243" r:id="rId14"/>
    <p:sldId id="1244" r:id="rId15"/>
    <p:sldId id="1245" r:id="rId16"/>
    <p:sldId id="1251" r:id="rId17"/>
    <p:sldId id="1250" r:id="rId18"/>
    <p:sldId id="1249" r:id="rId19"/>
    <p:sldId id="1248" r:id="rId20"/>
    <p:sldId id="1247" r:id="rId21"/>
    <p:sldId id="1246" r:id="rId22"/>
    <p:sldId id="1228" r:id="rId23"/>
    <p:sldId id="1257" r:id="rId24"/>
    <p:sldId id="1256" r:id="rId25"/>
    <p:sldId id="1255" r:id="rId26"/>
    <p:sldId id="1254" r:id="rId27"/>
    <p:sldId id="1253" r:id="rId28"/>
    <p:sldId id="1252" r:id="rId29"/>
    <p:sldId id="1229" r:id="rId30"/>
    <p:sldId id="1259" r:id="rId31"/>
    <p:sldId id="1258" r:id="rId32"/>
    <p:sldId id="1232" r:id="rId33"/>
    <p:sldId id="1260" r:id="rId34"/>
    <p:sldId id="1263" r:id="rId35"/>
    <p:sldId id="1261" r:id="rId36"/>
    <p:sldId id="1231" r:id="rId37"/>
    <p:sldId id="1262" r:id="rId38"/>
    <p:sldId id="1267" r:id="rId39"/>
    <p:sldId id="1265" r:id="rId40"/>
    <p:sldId id="1268" r:id="rId41"/>
    <p:sldId id="1269" r:id="rId42"/>
    <p:sldId id="1264" r:id="rId43"/>
    <p:sldId id="1233" r:id="rId44"/>
    <p:sldId id="1270" r:id="rId45"/>
    <p:sldId id="1224" r:id="rId46"/>
    <p:sldId id="1225" r:id="rId47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300" autoAdjust="0"/>
    <p:restoredTop sz="94550" autoAdjust="0"/>
  </p:normalViewPr>
  <p:slideViewPr>
    <p:cSldViewPr>
      <p:cViewPr varScale="1">
        <p:scale>
          <a:sx n="83" d="100"/>
          <a:sy n="83" d="100"/>
        </p:scale>
        <p:origin x="155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6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8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is the Lord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02680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is the Lord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Almighty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965944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is the Lord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Almighty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62599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is the Lord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Almighty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30831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is the Lord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Almighty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95312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is the Lord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Almighty</a:t>
            </a:r>
            <a:endParaRPr lang="en-US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293602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Worthy to receive glory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776811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Worthy to receive glory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798069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Worthy to receive glory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Worthy to receive honor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28181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Worthy to receive glory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Worthy to receive honor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03776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 </a:t>
            </a:r>
            <a:r>
              <a:rPr lang="en-US" sz="5400" b="1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5400" b="1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…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982525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Worthy to receive glory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Worthy to receive honor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276382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Worthy to receive glory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Worthy to receive honor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550714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Worthy to receive glory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Worthy to receive honor</a:t>
            </a:r>
            <a:endParaRPr lang="en-US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334061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Worthy to receive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796056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Worthy to receive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329376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Worthy to receive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our praise today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094848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Worthy to receive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our praise today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788893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Worthy to receive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our praise today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255130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Worthy to receive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our praise today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36195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Worthy to receive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our praise today</a:t>
            </a:r>
            <a:endParaRPr lang="en-US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76133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 </a:t>
            </a:r>
            <a:r>
              <a:rPr lang="en-US" sz="5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5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…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157032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00251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Praise Him 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983966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00251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Praise Him 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113344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00251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Praise Him </a:t>
            </a:r>
            <a:endParaRPr lang="en-US" sz="7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780063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00251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Praise Him </a:t>
            </a:r>
            <a:endParaRPr lang="en-US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840082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00250"/>
            <a:ext cx="9144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Praise Him </a:t>
            </a:r>
            <a:b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</a:t>
            </a:r>
            <a:br>
              <a:rPr lang="en-US" sz="7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Lift Him Up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955831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00250"/>
            <a:ext cx="9144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Praise Him </a:t>
            </a:r>
            <a:b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</a:t>
            </a:r>
            <a:b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Lift Him Up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443765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00250"/>
            <a:ext cx="9144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Praise Him </a:t>
            </a:r>
            <a:b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</a:t>
            </a:r>
            <a:b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Lift Him Up</a:t>
            </a:r>
            <a:endParaRPr lang="en-US" sz="7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324280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00250"/>
            <a:ext cx="9144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Praise Him </a:t>
            </a:r>
            <a:br>
              <a:rPr lang="en-US" sz="7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</a:t>
            </a:r>
            <a:br>
              <a:rPr lang="en-US" sz="7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Lift Him Up</a:t>
            </a:r>
            <a:endParaRPr lang="en-US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068008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00250"/>
            <a:ext cx="9144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Praise Him </a:t>
            </a:r>
            <a:b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Exalt His Name</a:t>
            </a:r>
            <a:br>
              <a:rPr lang="en-US" sz="7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Forever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8264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00250"/>
            <a:ext cx="9144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Praise Him </a:t>
            </a:r>
            <a:b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Exalt His Name</a:t>
            </a:r>
            <a:b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Forever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84786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 </a:t>
            </a:r>
            <a:r>
              <a:rPr lang="en-US" sz="5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5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…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 </a:t>
            </a:r>
            <a:r>
              <a:rPr lang="en-US" sz="5400" b="1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5400" b="1" dirty="0" err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…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0631624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00250"/>
            <a:ext cx="9144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Praise Him </a:t>
            </a:r>
            <a:b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Exalt His Name</a:t>
            </a:r>
            <a:b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Forever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12844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00250"/>
            <a:ext cx="9144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Praise Him </a:t>
            </a:r>
            <a:b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Exalt His Name</a:t>
            </a:r>
            <a:b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Forever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117394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00250"/>
            <a:ext cx="9144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Praise Him </a:t>
            </a:r>
            <a:b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Exalt His Name</a:t>
            </a:r>
            <a:b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Forever</a:t>
            </a:r>
            <a:endParaRPr lang="en-US" sz="7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6444011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00250"/>
            <a:ext cx="9144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Praise Him </a:t>
            </a:r>
            <a:br>
              <a:rPr lang="en-US" sz="7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Exalt His Name</a:t>
            </a:r>
            <a:br>
              <a:rPr lang="en-US" sz="7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Forever</a:t>
            </a:r>
            <a:endParaRPr lang="en-US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8326934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357240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371601"/>
            <a:ext cx="9144000" cy="3558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050"/>
              </a:lnSpc>
              <a:spcBef>
                <a:spcPct val="50000"/>
              </a:spcBef>
            </a:pP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Holy, Holy, Holy</a:t>
            </a:r>
            <a:b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, Holy, Holy</a:t>
            </a: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is the Lord God Almighty</a:t>
            </a:r>
          </a:p>
          <a:p>
            <a:pPr eaLnBrk="1" hangingPunct="1">
              <a:lnSpc>
                <a:spcPts val="4050"/>
              </a:lnSpc>
              <a:spcBef>
                <a:spcPct val="50000"/>
              </a:spcBef>
            </a:pP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Worthy to receive glory</a:t>
            </a:r>
            <a:b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Worthy to receive honor</a:t>
            </a: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Worth to receive all our praise today</a:t>
            </a: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43051"/>
            <a:ext cx="9144000" cy="3038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Praise Him</a:t>
            </a:r>
            <a:b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Praise Him and lift Him up</a:t>
            </a:r>
          </a:p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Praise Him</a:t>
            </a: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Exalt His Name forever</a:t>
            </a:r>
          </a:p>
        </p:txBody>
      </p:sp>
    </p:spTree>
    <p:extLst>
      <p:ext uri="{BB962C8B-B14F-4D97-AF65-F5344CB8AC3E}">
        <p14:creationId xmlns:p14="http://schemas.microsoft.com/office/powerpoint/2010/main" val="360417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 </a:t>
            </a:r>
            <a:r>
              <a:rPr lang="en-US" sz="5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5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…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Holy  </a:t>
            </a:r>
            <a:r>
              <a:rPr lang="en-US" sz="5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5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…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0670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 </a:t>
            </a:r>
            <a:r>
              <a:rPr lang="en-US" sz="54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54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…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Holy  </a:t>
            </a:r>
            <a:r>
              <a:rPr lang="en-US" sz="5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54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…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94666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 </a:t>
            </a:r>
            <a:r>
              <a:rPr lang="en-US" sz="54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54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…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Holy  </a:t>
            </a:r>
            <a:r>
              <a:rPr lang="en-US" sz="54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54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…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20800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 </a:t>
            </a:r>
            <a:r>
              <a:rPr lang="en-US" sz="54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54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…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Holy  </a:t>
            </a:r>
            <a:r>
              <a:rPr lang="en-US" sz="54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54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…</a:t>
            </a:r>
            <a:endParaRPr lang="en-US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32207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574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is the Lord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16008229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Live Lyrics">
      <a:dk1>
        <a:srgbClr val="FFFFFF"/>
      </a:dk1>
      <a:lt1>
        <a:srgbClr val="D8D8D8"/>
      </a:lt1>
      <a:dk2>
        <a:srgbClr val="7F7F7F"/>
      </a:dk2>
      <a:lt2>
        <a:srgbClr val="C5C5F1"/>
      </a:lt2>
      <a:accent1>
        <a:srgbClr val="7086E6"/>
      </a:accent1>
      <a:accent2>
        <a:srgbClr val="457DED"/>
      </a:accent2>
      <a:accent3>
        <a:srgbClr val="808080"/>
      </a:accent3>
      <a:accent4>
        <a:srgbClr val="40404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86981</TotalTime>
  <Words>140</Words>
  <Application>Microsoft Office PowerPoint</Application>
  <PresentationFormat>On-screen Show (4:3)</PresentationFormat>
  <Paragraphs>46</Paragraphs>
  <Slides>46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0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540</cp:revision>
  <dcterms:created xsi:type="dcterms:W3CDTF">2000-04-04T23:34:29Z</dcterms:created>
  <dcterms:modified xsi:type="dcterms:W3CDTF">2013-04-29T23:07:28Z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