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57" r:id="rId5"/>
    <p:sldId id="258" r:id="rId6"/>
    <p:sldId id="283" r:id="rId7"/>
    <p:sldId id="274" r:id="rId8"/>
    <p:sldId id="284" r:id="rId9"/>
    <p:sldId id="286" r:id="rId10"/>
    <p:sldId id="285" r:id="rId11"/>
    <p:sldId id="281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4C0026"/>
    <a:srgbClr val="7E0000"/>
    <a:srgbClr val="A02020"/>
    <a:srgbClr val="C00000"/>
    <a:srgbClr val="2A2AA6"/>
    <a:srgbClr val="2A2A2A"/>
    <a:srgbClr val="FDFDFD"/>
    <a:srgbClr val="92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88" autoAdjust="0"/>
    <p:restoredTop sz="95303" autoAdjust="0"/>
  </p:normalViewPr>
  <p:slideViewPr>
    <p:cSldViewPr>
      <p:cViewPr varScale="1">
        <p:scale>
          <a:sx n="88" d="100"/>
          <a:sy n="88" d="100"/>
        </p:scale>
        <p:origin x="16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F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F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3283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Holy,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Holy…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-Gary Oliver</a:t>
            </a:r>
            <a:endParaRPr lang="en-US" sz="6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0180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27" y="602516"/>
            <a:ext cx="9160867" cy="4357539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3810" y="4960055"/>
            <a:ext cx="9160867" cy="189794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5240" y="838200"/>
            <a:ext cx="893226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....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is the Lord God Almighty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Worthy 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glo-ry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Worthy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 to receive all our praise today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Him,  Praise Him   and lift Him up</a:t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Him,  Exalt 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43815"/>
            <a:ext cx="821436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Holy, Holy    </a:t>
            </a:r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-Gary Oliver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0388" y="159311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89849" y="598896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69" y="5144721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29661" y="513997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48616" y="158235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472698" y="15931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45160" y="514472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63554" y="1593112"/>
            <a:ext cx="791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2858" y="158235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73884" y="513997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70375" y="513997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4923" y="2395254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64318" y="512854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9149" y="595991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1619" y="5988967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5640" y="5959910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4364" y="5955162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9077" y="5979429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63554" y="598896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7053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651" y="71785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0832" y="72286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1173" y="73409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4324" y="746634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38505" y="75164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5369" y="156195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86181" y="15878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57328" y="159311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240140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3614" y="240944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37795" y="241446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320412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8551" y="325770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1499" y="326029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41178" y="403377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9636" y="405552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83200" y="403377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22850" y="405552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6389" y="403512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91290" y="403377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94995" y="406628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75346" y="404387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" y="838200"/>
            <a:ext cx="893226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Worthy to receive </a:t>
            </a:r>
            <a:r>
              <a:rPr lang="en-US" sz="36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glo-ry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Worthy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receive </a:t>
            </a:r>
            <a:r>
              <a:rPr lang="en-US" sz="36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-or</a:t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 to receive all our praise today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77865" y="160824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92046" y="161325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5061" y="241163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4463" y="2465210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97411" y="246780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41170" y="325162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69628" y="3273373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83192" y="32516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2842" y="327337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6381" y="325297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1282" y="32516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94987" y="328413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75338" y="326172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" y="838200"/>
            <a:ext cx="8932268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....  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is the Lord God Almighty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Worthy 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glo-ry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Worthy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 to receive all our praise today</a:t>
            </a: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519" y="24095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747" y="239880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70829" y="24095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0989" y="239880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7053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651" y="71785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0832" y="72286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156277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2300" y="1575316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06481" y="158033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237840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84312" y="24042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55459" y="24095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7488" y="321853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11953" y="3226579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6134" y="323159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402996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8551" y="4083548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1499" y="40861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5258" y="48699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03716" y="489171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17280" y="48699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6930" y="48917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0469" y="487130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25370" y="48699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29075" y="490247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09426" y="488006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2A2AA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" y="838200"/>
            <a:ext cx="8932268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....  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is the Lord God Almighty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Worthy 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glo-ry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Worthy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 to receive all our praise today</a:t>
            </a: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519" y="24095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747" y="239880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70829" y="24095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0989" y="239880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7053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651" y="71785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0832" y="72286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156277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2300" y="1575316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06481" y="158033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237840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84312" y="24042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55459" y="24095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7488" y="321853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11953" y="3226579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6134" y="323159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402996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8551" y="4083548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1499" y="40861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5258" y="48699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03716" y="489171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17280" y="48699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6930" y="48917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0469" y="487130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25370" y="48699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29075" y="490247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09426" y="488006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14400"/>
            <a:ext cx="893226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Praise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  and lift Him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Exalt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44798" y="413024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9149" y="798694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090" y="1855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75640" y="798694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9313" y="1855031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5804" y="185503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49747" y="184360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6041" y="297114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6568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12532" y="297114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9313" y="409644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64026" y="412070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18503" y="413024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62723" y="812129"/>
            <a:ext cx="36953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G – 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– A – Bb       Bb–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–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-Gb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14400"/>
            <a:ext cx="893226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Praise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  and lift Him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Exalt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44798" y="413024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9149" y="798694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090" y="1855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75640" y="798694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9313" y="1855031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5804" y="185503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49747" y="184360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6041" y="297114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6568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12532" y="297114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9313" y="409644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64026" y="412070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18503" y="413024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62723" y="812129"/>
            <a:ext cx="369536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G – 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– A – Bb       Bb–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–</a:t>
            </a:r>
            <a:r>
              <a:rPr lang="en-US" sz="1800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Eb</a:t>
            </a: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-Gb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" y="17585"/>
            <a:ext cx="415376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  Punches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C002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14400"/>
            <a:ext cx="893226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Praise    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  and lift Him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    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Exalt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9968" y="80781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15090" y="1855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411" y="1845846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9968" y="298476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96568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313" y="409644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64026" y="412070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18503" y="413024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55441" y="827515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5897" y="1859077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39028" y="298476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8609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0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" y="17585"/>
            <a:ext cx="415376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2b  Punches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6600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14400"/>
            <a:ext cx="893226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Praise    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  and lift Him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    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Exalt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9968" y="80781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15090" y="1855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411" y="1845846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9968" y="298476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96568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313" y="409644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64026" y="412070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18503" y="413024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55441" y="827515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5897" y="1859077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39028" y="298476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8609" y="413024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14400"/>
            <a:ext cx="893226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Praise     Him….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  and lift Him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411" y="767939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81708" y="798694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5090" y="1855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9313" y="1855031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9747" y="184360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341</Words>
  <Application>Microsoft Office PowerPoint</Application>
  <PresentationFormat>On-screen Show (4:3)</PresentationFormat>
  <Paragraphs>201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50</cp:revision>
  <dcterms:created xsi:type="dcterms:W3CDTF">2011-03-14T11:27:39Z</dcterms:created>
  <dcterms:modified xsi:type="dcterms:W3CDTF">2013-04-29T17:03:46Z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