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7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4C0026"/>
    <a:srgbClr val="7E0000"/>
    <a:srgbClr val="A02020"/>
    <a:srgbClr val="C00000"/>
    <a:srgbClr val="2A2AA6"/>
    <a:srgbClr val="2A2A2A"/>
    <a:srgbClr val="FDFDFD"/>
    <a:srgbClr val="920000"/>
    <a:srgbClr val="121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8" autoAdjust="0"/>
    <p:restoredTop sz="95303" autoAdjust="0"/>
  </p:normalViewPr>
  <p:slideViewPr>
    <p:cSldViewPr>
      <p:cViewPr varScale="1">
        <p:scale>
          <a:sx n="88" d="100"/>
          <a:sy n="88" d="100"/>
        </p:scale>
        <p:origin x="16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76BE-1FDC-4294-A6F8-271D7B451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6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DEF2-617F-411A-8395-523A95A259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5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4351-4B95-4CE0-9194-6E84FC1D35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9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A1E53-C4BB-4834-AE96-88971AC90C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0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3B2C-DFAD-40DB-93FD-3DF108F700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DAE7-716F-4301-A9D5-8836F1B23C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639E-C165-40C4-BC06-08DD0F99AD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3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52E-AA80-414B-B43C-0B26B90B8C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5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EC07C-6A66-4DB5-AF5D-45CBEB4097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7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B6F8C-B511-48A3-BED2-55A1ABDEA2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0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1EAD-95BC-490E-A998-396AFC8800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E2C3850-6B08-4D4D-9D9B-2D9F03A11B5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8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2/" TargetMode="External"/><Relationship Id="rId3" Type="http://schemas.openxmlformats.org/officeDocument/2006/relationships/hyperlink" Target="http://dev.agodsendtech.com/mu_chords/quickimages/0/Ab/1/" TargetMode="External"/><Relationship Id="rId7" Type="http://schemas.openxmlformats.org/officeDocument/2006/relationships/hyperlink" Target="http://dev.agodsendtech.com/mu_chords/quickimages/0/F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b/1/" TargetMode="External"/><Relationship Id="rId5" Type="http://schemas.openxmlformats.org/officeDocument/2006/relationships/hyperlink" Target="http://dev.agodsendtech.com/mu_chords/quickimages/0/Db/1/" TargetMode="External"/><Relationship Id="rId4" Type="http://schemas.openxmlformats.org/officeDocument/2006/relationships/hyperlink" Target="http://dev.agodsendtech.com/mu_chords/quickimages/0/Bb/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27" y="602516"/>
            <a:ext cx="9160867" cy="4357539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3810" y="4960055"/>
            <a:ext cx="9160867" cy="189794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15240" y="838200"/>
            <a:ext cx="8932268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Holy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....    Holy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is the Lord God Almighty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Worthy to receive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glo-ry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Worthy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receive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hon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-or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Worth to receive all our praise today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Praise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Him,  Praise Him   and lift Him up</a:t>
            </a:r>
            <a:b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Praise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Him,  Exalt His Name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for--e--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240" y="-43815"/>
            <a:ext cx="8214360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Holy, Holy, Holy    </a:t>
            </a:r>
            <a:r>
              <a:rPr lang="en-US" sz="28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-Gary Oliver</a:t>
            </a:r>
            <a:endParaRPr lang="en-US" sz="28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40388" y="159311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689849" y="598896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8669" y="5144721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129661" y="5139973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848616" y="1582352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472698" y="159311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45160" y="5144721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63554" y="1593112"/>
            <a:ext cx="791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82858" y="1582352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73884" y="5139973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70375" y="5139973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444923" y="2395254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64318" y="5128543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9149" y="5959910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241619" y="5988967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75640" y="5959910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104364" y="5955162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09077" y="5979429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63554" y="5988967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3500" y="705311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26651" y="717851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40832" y="722865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11173" y="734094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924324" y="746634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738505" y="751648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5369" y="1561950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786181" y="158781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57328" y="159311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9149" y="2401406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23614" y="2409447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37795" y="2414461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9149" y="3204125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78551" y="3257705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31499" y="3260296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41178" y="403377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869636" y="4055524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783200" y="403377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22850" y="4055524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6389" y="4035122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891290" y="403377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94995" y="406628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75346" y="4043874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43283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Holy, Holy,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Holy…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-Gary Oliver</a:t>
            </a:r>
            <a:endParaRPr lang="en-US" sz="6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0180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46638564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3633</TotalTime>
  <Words>67</Words>
  <Application>Microsoft Office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1_Blank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 Counsellor</cp:lastModifiedBy>
  <cp:revision>51</cp:revision>
  <dcterms:created xsi:type="dcterms:W3CDTF">2011-03-14T11:27:39Z</dcterms:created>
  <dcterms:modified xsi:type="dcterms:W3CDTF">2013-04-29T17:04:30Z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