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4C0026"/>
    <a:srgbClr val="7E0000"/>
    <a:srgbClr val="A02020"/>
    <a:srgbClr val="C00000"/>
    <a:srgbClr val="2A2AA6"/>
    <a:srgbClr val="2A2A2A"/>
    <a:srgbClr val="FDFDFD"/>
    <a:srgbClr val="920000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88" autoAdjust="0"/>
    <p:restoredTop sz="95303" autoAdjust="0"/>
  </p:normalViewPr>
  <p:slideViewPr>
    <p:cSldViewPr>
      <p:cViewPr varScale="1">
        <p:scale>
          <a:sx n="88" d="100"/>
          <a:sy n="88" d="100"/>
        </p:scale>
        <p:origin x="16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2/" TargetMode="External"/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1/" TargetMode="External"/><Relationship Id="rId5" Type="http://schemas.openxmlformats.org/officeDocument/2006/relationships/hyperlink" Target="http://dev.agodsendtech.com/mu_chords/quickimages/0/Db/1/" TargetMode="External"/><Relationship Id="rId4" Type="http://schemas.openxmlformats.org/officeDocument/2006/relationships/hyperlink" Target="http://dev.agodsendtech.com/mu_chords/quickimages/0/Bb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27" y="602516"/>
            <a:ext cx="9160867" cy="4357539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3810" y="4960055"/>
            <a:ext cx="9160867" cy="189794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15240" y="838200"/>
            <a:ext cx="8932268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....    Holy 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is the Lord God Almighty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Worthy to receive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glo-ry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Worthy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receive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-or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Worth to receive all our praise today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Praise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Him,  Praise Him   and lift Him up</a:t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Praise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Him,  Exalt His Name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for--e--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240" y="-43815"/>
            <a:ext cx="821436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Holy, Holy, Holy    </a:t>
            </a:r>
            <a:r>
              <a:rPr lang="en-US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-Gary Oliver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0388" y="159311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689849" y="598896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8669" y="5144721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129661" y="5139973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48616" y="158235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472698" y="159311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45160" y="514472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63554" y="1593112"/>
            <a:ext cx="791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82858" y="1582352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73884" y="5139973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70375" y="5139973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44923" y="2395254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64318" y="5128543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9149" y="5959910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1619" y="5988967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5640" y="5959910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04364" y="5955162"/>
            <a:ext cx="76306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09077" y="5979429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63554" y="5988967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3500" y="70531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26651" y="717851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40832" y="72286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11173" y="73409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24324" y="746634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38505" y="751648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5369" y="1561950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786181" y="158781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357328" y="159311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9149" y="2401406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3614" y="2409447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37795" y="2414461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9149" y="3204125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78551" y="3257705"/>
            <a:ext cx="75924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31499" y="3260296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41178" y="403377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69636" y="4055524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783200" y="403377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22850" y="405552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6389" y="4035122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91290" y="403377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94995" y="406628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075346" y="4043874"/>
            <a:ext cx="457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32830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Holy, Holy,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Holy…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-Gary Oliver</a:t>
            </a:r>
            <a:endParaRPr lang="en-US" sz="6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0180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3633</TotalTime>
  <Words>67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51</cp:revision>
  <dcterms:created xsi:type="dcterms:W3CDTF">2011-03-14T11:27:39Z</dcterms:created>
  <dcterms:modified xsi:type="dcterms:W3CDTF">2013-04-29T17:04:30Z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