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You’re wonderful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12192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</a:t>
            </a:r>
            <a:r>
              <a:rPr lang="en-US" sz="6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</a:t>
            </a:r>
            <a:r>
              <a:rPr lang="en-US" sz="6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way with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God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 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674016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86976</TotalTime>
  <Words>11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2013-04-29T15:22:35Z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