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00" autoAdjust="0"/>
    <p:restoredTop sz="94550" autoAdjust="0"/>
  </p:normalViewPr>
  <p:slideViewPr>
    <p:cSldViewPr>
      <p:cViewPr varScale="1">
        <p:scale>
          <a:sx n="83" d="100"/>
          <a:sy n="83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543051"/>
            <a:ext cx="9144000" cy="3038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 You’re wonderful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 Ghost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wind blowing strong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Blowing from heaven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00150"/>
            <a:ext cx="9144000" cy="432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have decided to go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the </a:t>
            </a:r>
            <a:r>
              <a:rPr lang="en-US" sz="495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way with </a:t>
            </a: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our God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Revival in the land 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That’s our goal</a:t>
            </a:r>
          </a:p>
          <a:p>
            <a:pPr eaLnBrk="1" hangingPunct="1">
              <a:lnSpc>
                <a:spcPts val="4950"/>
              </a:lnSpc>
              <a:spcBef>
                <a:spcPct val="50000"/>
              </a:spcBef>
            </a:pP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soldiers in His army</a:t>
            </a:r>
            <a:b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9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fight with heart and soul</a:t>
            </a:r>
          </a:p>
        </p:txBody>
      </p:sp>
    </p:spTree>
    <p:extLst>
      <p:ext uri="{BB962C8B-B14F-4D97-AF65-F5344CB8AC3E}">
        <p14:creationId xmlns:p14="http://schemas.microsoft.com/office/powerpoint/2010/main" val="4176740164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86976</TotalTime>
  <Words>11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541</cp:revision>
  <dcterms:created xsi:type="dcterms:W3CDTF">2000-04-04T23:34:29Z</dcterms:created>
  <dcterms:modified xsi:type="dcterms:W3CDTF">2013-04-29T15:22:00Z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