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2"/>
  </p:notesMasterIdLst>
  <p:sldIdLst>
    <p:sldId id="1223" r:id="rId2"/>
    <p:sldId id="1235" r:id="rId3"/>
    <p:sldId id="1234" r:id="rId4"/>
    <p:sldId id="1233" r:id="rId5"/>
    <p:sldId id="1227" r:id="rId6"/>
    <p:sldId id="1236" r:id="rId7"/>
    <p:sldId id="1237" r:id="rId8"/>
    <p:sldId id="1238" r:id="rId9"/>
    <p:sldId id="1242" r:id="rId10"/>
    <p:sldId id="1226" r:id="rId11"/>
    <p:sldId id="1241" r:id="rId12"/>
    <p:sldId id="1240" r:id="rId13"/>
    <p:sldId id="1239" r:id="rId14"/>
    <p:sldId id="1243" r:id="rId15"/>
    <p:sldId id="1230" r:id="rId16"/>
    <p:sldId id="1244" r:id="rId17"/>
    <p:sldId id="1245" r:id="rId18"/>
    <p:sldId id="1251" r:id="rId19"/>
    <p:sldId id="1250" r:id="rId20"/>
    <p:sldId id="1249" r:id="rId21"/>
    <p:sldId id="1229" r:id="rId22"/>
    <p:sldId id="1248" r:id="rId23"/>
    <p:sldId id="1247" r:id="rId24"/>
    <p:sldId id="1246" r:id="rId25"/>
    <p:sldId id="1257" r:id="rId26"/>
    <p:sldId id="1256" r:id="rId27"/>
    <p:sldId id="1255" r:id="rId28"/>
    <p:sldId id="1231" r:id="rId29"/>
    <p:sldId id="1254" r:id="rId30"/>
    <p:sldId id="1253" r:id="rId31"/>
    <p:sldId id="1252" r:id="rId32"/>
    <p:sldId id="1260" r:id="rId33"/>
    <p:sldId id="1259" r:id="rId34"/>
    <p:sldId id="1258" r:id="rId35"/>
    <p:sldId id="1232" r:id="rId36"/>
    <p:sldId id="1261" r:id="rId37"/>
    <p:sldId id="1262" r:id="rId38"/>
    <p:sldId id="1263" r:id="rId39"/>
    <p:sldId id="1271" r:id="rId40"/>
    <p:sldId id="1270" r:id="rId41"/>
    <p:sldId id="1269" r:id="rId42"/>
    <p:sldId id="1268" r:id="rId43"/>
    <p:sldId id="1267" r:id="rId44"/>
    <p:sldId id="1266" r:id="rId45"/>
    <p:sldId id="1265" r:id="rId46"/>
    <p:sldId id="1272" r:id="rId47"/>
    <p:sldId id="1273" r:id="rId48"/>
    <p:sldId id="1264" r:id="rId49"/>
    <p:sldId id="1224" r:id="rId50"/>
    <p:sldId id="1225" r:id="rId51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3" d="100"/>
          <a:sy n="83" d="100"/>
        </p:scale>
        <p:origin x="40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2921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8508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2517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9157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78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3378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78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609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78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7299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78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2955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0090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961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2352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way with our God</a:t>
            </a:r>
          </a:p>
        </p:txBody>
      </p:sp>
    </p:spTree>
    <p:extLst>
      <p:ext uri="{BB962C8B-B14F-4D97-AF65-F5344CB8AC3E}">
        <p14:creationId xmlns:p14="http://schemas.microsoft.com/office/powerpoint/2010/main" val="2636090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way with our God</a:t>
            </a:r>
          </a:p>
        </p:txBody>
      </p:sp>
    </p:spTree>
    <p:extLst>
      <p:ext uri="{BB962C8B-B14F-4D97-AF65-F5344CB8AC3E}">
        <p14:creationId xmlns:p14="http://schemas.microsoft.com/office/powerpoint/2010/main" val="998385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way with our God</a:t>
            </a:r>
          </a:p>
        </p:txBody>
      </p:sp>
    </p:spTree>
    <p:extLst>
      <p:ext uri="{BB962C8B-B14F-4D97-AF65-F5344CB8AC3E}">
        <p14:creationId xmlns:p14="http://schemas.microsoft.com/office/powerpoint/2010/main" val="291464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way with our God</a:t>
            </a:r>
          </a:p>
        </p:txBody>
      </p:sp>
    </p:spTree>
    <p:extLst>
      <p:ext uri="{BB962C8B-B14F-4D97-AF65-F5344CB8AC3E}">
        <p14:creationId xmlns:p14="http://schemas.microsoft.com/office/powerpoint/2010/main" val="4095427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way with our God</a:t>
            </a:r>
          </a:p>
        </p:txBody>
      </p:sp>
    </p:spTree>
    <p:extLst>
      <p:ext uri="{BB962C8B-B14F-4D97-AF65-F5344CB8AC3E}">
        <p14:creationId xmlns:p14="http://schemas.microsoft.com/office/powerpoint/2010/main" val="1030655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92395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2203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</p:txBody>
      </p:sp>
    </p:spTree>
    <p:extLst>
      <p:ext uri="{BB962C8B-B14F-4D97-AF65-F5344CB8AC3E}">
        <p14:creationId xmlns:p14="http://schemas.microsoft.com/office/powerpoint/2010/main" val="1753319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</p:txBody>
      </p:sp>
    </p:spTree>
    <p:extLst>
      <p:ext uri="{BB962C8B-B14F-4D97-AF65-F5344CB8AC3E}">
        <p14:creationId xmlns:p14="http://schemas.microsoft.com/office/powerpoint/2010/main" val="4785569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</p:txBody>
      </p:sp>
    </p:spTree>
    <p:extLst>
      <p:ext uri="{BB962C8B-B14F-4D97-AF65-F5344CB8AC3E}">
        <p14:creationId xmlns:p14="http://schemas.microsoft.com/office/powerpoint/2010/main" val="87900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32032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</p:txBody>
      </p:sp>
    </p:spTree>
    <p:extLst>
      <p:ext uri="{BB962C8B-B14F-4D97-AF65-F5344CB8AC3E}">
        <p14:creationId xmlns:p14="http://schemas.microsoft.com/office/powerpoint/2010/main" val="2974280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</p:txBody>
      </p:sp>
    </p:spTree>
    <p:extLst>
      <p:ext uri="{BB962C8B-B14F-4D97-AF65-F5344CB8AC3E}">
        <p14:creationId xmlns:p14="http://schemas.microsoft.com/office/powerpoint/2010/main" val="32298059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47895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93581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</a:p>
        </p:txBody>
      </p:sp>
    </p:spTree>
    <p:extLst>
      <p:ext uri="{BB962C8B-B14F-4D97-AF65-F5344CB8AC3E}">
        <p14:creationId xmlns:p14="http://schemas.microsoft.com/office/powerpoint/2010/main" val="21243473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</a:p>
        </p:txBody>
      </p:sp>
    </p:spTree>
    <p:extLst>
      <p:ext uri="{BB962C8B-B14F-4D97-AF65-F5344CB8AC3E}">
        <p14:creationId xmlns:p14="http://schemas.microsoft.com/office/powerpoint/2010/main" val="7342085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</a:p>
        </p:txBody>
      </p:sp>
    </p:spTree>
    <p:extLst>
      <p:ext uri="{BB962C8B-B14F-4D97-AF65-F5344CB8AC3E}">
        <p14:creationId xmlns:p14="http://schemas.microsoft.com/office/powerpoint/2010/main" val="16267767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</a:p>
        </p:txBody>
      </p:sp>
    </p:spTree>
    <p:extLst>
      <p:ext uri="{BB962C8B-B14F-4D97-AF65-F5344CB8AC3E}">
        <p14:creationId xmlns:p14="http://schemas.microsoft.com/office/powerpoint/2010/main" val="28397045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</a:p>
        </p:txBody>
      </p:sp>
    </p:spTree>
    <p:extLst>
      <p:ext uri="{BB962C8B-B14F-4D97-AF65-F5344CB8AC3E}">
        <p14:creationId xmlns:p14="http://schemas.microsoft.com/office/powerpoint/2010/main" val="4932787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 blowing strong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737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wonderful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16289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 blowing strong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98263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 blowing strong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5492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 blowing strong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81203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 blowing strong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72637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 blowing strong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29066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 blowing strong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1051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 blowing strong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623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 blowing strong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04168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75897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14400"/>
            <a:ext cx="121920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You’re wonderful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wonderful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34500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457200"/>
            <a:ext cx="12192000" cy="567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way with 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God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 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  <a:endParaRPr lang="en-US" sz="6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6740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wonderful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2788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wonderful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7612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wonderful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477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09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6248898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86980</TotalTime>
  <Words>169</Words>
  <Application>Microsoft Office PowerPoint</Application>
  <PresentationFormat>Widescreen</PresentationFormat>
  <Paragraphs>50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4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2013-04-29T15:28:38Z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