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sldIdLst>
    <p:sldId id="1223" r:id="rId2"/>
    <p:sldId id="1235" r:id="rId3"/>
    <p:sldId id="1234" r:id="rId4"/>
    <p:sldId id="1233" r:id="rId5"/>
    <p:sldId id="1227" r:id="rId6"/>
    <p:sldId id="1236" r:id="rId7"/>
    <p:sldId id="1237" r:id="rId8"/>
    <p:sldId id="1238" r:id="rId9"/>
    <p:sldId id="1242" r:id="rId10"/>
    <p:sldId id="1226" r:id="rId11"/>
    <p:sldId id="1241" r:id="rId12"/>
    <p:sldId id="1240" r:id="rId13"/>
    <p:sldId id="1239" r:id="rId14"/>
    <p:sldId id="1243" r:id="rId15"/>
    <p:sldId id="1230" r:id="rId16"/>
    <p:sldId id="1244" r:id="rId17"/>
    <p:sldId id="1245" r:id="rId18"/>
    <p:sldId id="1251" r:id="rId19"/>
    <p:sldId id="1250" r:id="rId20"/>
    <p:sldId id="1249" r:id="rId21"/>
    <p:sldId id="1229" r:id="rId22"/>
    <p:sldId id="1248" r:id="rId23"/>
    <p:sldId id="1247" r:id="rId24"/>
    <p:sldId id="1246" r:id="rId25"/>
    <p:sldId id="1257" r:id="rId26"/>
    <p:sldId id="1256" r:id="rId27"/>
    <p:sldId id="1255" r:id="rId28"/>
    <p:sldId id="1231" r:id="rId29"/>
    <p:sldId id="1254" r:id="rId30"/>
    <p:sldId id="1253" r:id="rId31"/>
    <p:sldId id="1252" r:id="rId32"/>
    <p:sldId id="1260" r:id="rId33"/>
    <p:sldId id="1259" r:id="rId34"/>
    <p:sldId id="1258" r:id="rId35"/>
    <p:sldId id="1232" r:id="rId36"/>
    <p:sldId id="1261" r:id="rId37"/>
    <p:sldId id="1262" r:id="rId38"/>
    <p:sldId id="1263" r:id="rId39"/>
    <p:sldId id="1271" r:id="rId40"/>
    <p:sldId id="1270" r:id="rId41"/>
    <p:sldId id="1269" r:id="rId42"/>
    <p:sldId id="1268" r:id="rId43"/>
    <p:sldId id="1267" r:id="rId44"/>
    <p:sldId id="1266" r:id="rId45"/>
    <p:sldId id="1265" r:id="rId46"/>
    <p:sldId id="1272" r:id="rId47"/>
    <p:sldId id="1273" r:id="rId48"/>
    <p:sldId id="1264" r:id="rId49"/>
    <p:sldId id="1224" r:id="rId50"/>
    <p:sldId id="1225" r:id="rId5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92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50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251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15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1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337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1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609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1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729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1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2955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09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961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235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263609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99838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29146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4095427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1030655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9239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203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1753319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478556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87900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203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2974280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3229805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789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9358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2124347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734208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1626776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2839704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493278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737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1628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8263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549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1203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72637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2906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1051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62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4168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5897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03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You’re wonderful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49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4500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00150"/>
            <a:ext cx="9144000" cy="432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 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  <a:endParaRPr lang="en-US" sz="49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674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278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61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77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6248898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169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2013-04-29T15:29:10Z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