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73" r:id="rId4"/>
    <p:sldId id="257" r:id="rId5"/>
    <p:sldId id="274" r:id="rId6"/>
    <p:sldId id="284" r:id="rId7"/>
    <p:sldId id="258" r:id="rId8"/>
    <p:sldId id="275" r:id="rId9"/>
    <p:sldId id="279" r:id="rId10"/>
    <p:sldId id="285" r:id="rId11"/>
    <p:sldId id="278" r:id="rId12"/>
    <p:sldId id="286" r:id="rId13"/>
    <p:sldId id="280" r:id="rId14"/>
    <p:sldId id="287" r:id="rId15"/>
    <p:sldId id="281" r:id="rId16"/>
    <p:sldId id="271" r:id="rId17"/>
    <p:sldId id="272" r:id="rId18"/>
    <p:sldId id="28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2270"/>
    <a:srgbClr val="1E1E7C"/>
    <a:srgbClr val="AC0000"/>
    <a:srgbClr val="2A2A2A"/>
    <a:srgbClr val="FDFDFD"/>
    <a:srgbClr val="7E0000"/>
    <a:srgbClr val="C00000"/>
    <a:srgbClr val="920000"/>
    <a:srgbClr val="12124A"/>
    <a:srgbClr val="4C0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8" autoAdjust="0"/>
    <p:restoredTop sz="94660"/>
  </p:normalViewPr>
  <p:slideViewPr>
    <p:cSldViewPr>
      <p:cViewPr varScale="1">
        <p:scale>
          <a:sx n="84" d="100"/>
          <a:sy n="84" d="100"/>
        </p:scale>
        <p:origin x="181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3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1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29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287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806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95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573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31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9884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1286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34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11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9126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7455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3525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F76BE-1FDC-4294-A6F8-271D7B4513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601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A1E53-C4BB-4834-AE96-88971AC90C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087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B3B2C-DFAD-40DB-93FD-3DF108F700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506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EDAE7-716F-4301-A9D5-8836F1B23C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650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7639E-C165-40C4-BC06-08DD0F99AD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0325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E352E-AA80-414B-B43C-0B26B90B8C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530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EC07C-6A66-4DB5-AF5D-45CBEB4097B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7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671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B6F8C-B511-48A3-BED2-55A1ABDEA2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009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71EAD-95BC-490E-A998-396AFC8800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073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BDEF2-617F-411A-8395-523A95A259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599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14351-4B95-4CE0-9194-6E84FC1D35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39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3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2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2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0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8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0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7152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E2C3850-6B08-4D4D-9D9B-2D9F03A11B5E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68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C" TargetMode="External"/><Relationship Id="rId3" Type="http://schemas.openxmlformats.org/officeDocument/2006/relationships/hyperlink" Target="http://dev.agodsendtech.com/mu_chords/quickimages/0/E/5/" TargetMode="External"/><Relationship Id="rId7" Type="http://schemas.openxmlformats.org/officeDocument/2006/relationships/hyperlink" Target="http://dev.agodsendtech.com/mu_chords/quickimages/0/A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F/2/" TargetMode="External"/><Relationship Id="rId4" Type="http://schemas.openxmlformats.org/officeDocument/2006/relationships/hyperlink" Target="http://dev.agodsendtech.com/mu_chords/quickimages/0/G/1/" TargetMode="External"/><Relationship Id="rId9" Type="http://schemas.openxmlformats.org/officeDocument/2006/relationships/hyperlink" Target="http://dev.agodsendtech.com/mu_chords/quickimages/0/E/1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1/" TargetMode="External"/><Relationship Id="rId5" Type="http://schemas.openxmlformats.org/officeDocument/2006/relationships/hyperlink" Target="http://dev.agodsendtech.com/mu_chords/quickimages/0/F/2/" TargetMode="External"/><Relationship Id="rId4" Type="http://schemas.openxmlformats.org/officeDocument/2006/relationships/hyperlink" Target="http://dev.agodsendtech.com/mu_chords/quickimages/0/E/1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1/" TargetMode="External"/><Relationship Id="rId5" Type="http://schemas.openxmlformats.org/officeDocument/2006/relationships/hyperlink" Target="http://dev.agodsendtech.com/mu_chords/quickimages/0/F/2/" TargetMode="External"/><Relationship Id="rId4" Type="http://schemas.openxmlformats.org/officeDocument/2006/relationships/hyperlink" Target="http://dev.agodsendtech.com/mu_chords/quickimages/0/E/1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1/" TargetMode="External"/><Relationship Id="rId5" Type="http://schemas.openxmlformats.org/officeDocument/2006/relationships/hyperlink" Target="http://dev.agodsendtech.com/mu_chords/quickimages/0/F/2/" TargetMode="External"/><Relationship Id="rId4" Type="http://schemas.openxmlformats.org/officeDocument/2006/relationships/hyperlink" Target="http://dev.agodsendtech.com/mu_chords/quickimages/0/E/1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F/1/" TargetMode="External"/><Relationship Id="rId3" Type="http://schemas.openxmlformats.org/officeDocument/2006/relationships/hyperlink" Target="http://dev.agodsendtech.com/mu_chords/quickimages/0/B/2/" TargetMode="External"/><Relationship Id="rId7" Type="http://schemas.openxmlformats.org/officeDocument/2006/relationships/hyperlink" Target="http://dev.agodsendtech.com/mu_chords/quickimages/0/E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D/5/" TargetMode="External"/><Relationship Id="rId4" Type="http://schemas.openxmlformats.org/officeDocument/2006/relationships/hyperlink" Target="http://dev.agodsendtech.com/mu_chords/quickimages/0/C1/" TargetMode="External"/><Relationship Id="rId9" Type="http://schemas.openxmlformats.org/officeDocument/2006/relationships/hyperlink" Target="http://dev.agodsendtech.com/mu_chords/quickimages/0/G/1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1/" TargetMode="External"/><Relationship Id="rId3" Type="http://schemas.openxmlformats.org/officeDocument/2006/relationships/hyperlink" Target="http://dev.agodsendtech.com/mu_chords/quickimages/0/A/1/" TargetMode="External"/><Relationship Id="rId7" Type="http://schemas.openxmlformats.org/officeDocument/2006/relationships/hyperlink" Target="http://dev.agodsendtech.com/mu_chords/quickimages/0/F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dev.agodsendtech.com/mu_chords/quickimages/0/E/1/" TargetMode="External"/><Relationship Id="rId5" Type="http://schemas.openxmlformats.org/officeDocument/2006/relationships/hyperlink" Target="http://dev.agodsendtech.com/mu_chords/quickimages/0/E/5/" TargetMode="External"/><Relationship Id="rId4" Type="http://schemas.openxmlformats.org/officeDocument/2006/relationships/hyperlink" Target="http://dev.agodsendtech.com/mu_chords/quickimages/0/D/1/" TargetMode="External"/><Relationship Id="rId9" Type="http://schemas.openxmlformats.org/officeDocument/2006/relationships/hyperlink" Target="http://dev.agodsendtech.com/mu_chords/quickimages/0/C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/" TargetMode="External"/><Relationship Id="rId5" Type="http://schemas.openxmlformats.org/officeDocument/2006/relationships/hyperlink" Target="http://dev.agodsendtech.com/mu_chords/quickimages/0/E/2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/" TargetMode="External"/><Relationship Id="rId5" Type="http://schemas.openxmlformats.org/officeDocument/2006/relationships/hyperlink" Target="http://dev.agodsendtech.com/mu_chords/quickimages/0/E/2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/" TargetMode="External"/><Relationship Id="rId5" Type="http://schemas.openxmlformats.org/officeDocument/2006/relationships/hyperlink" Target="http://dev.agodsendtech.com/mu_chords/quickimages/0/E/2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1/" TargetMode="External"/><Relationship Id="rId3" Type="http://schemas.openxmlformats.org/officeDocument/2006/relationships/hyperlink" Target="http://dev.agodsendtech.com/mu_chords/quickimages/0/B/2/" TargetMode="External"/><Relationship Id="rId7" Type="http://schemas.openxmlformats.org/officeDocument/2006/relationships/hyperlink" Target="http://dev.agodsendtech.com/mu_chords/quickimages/0/E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1/" TargetMode="Externa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D/5/" TargetMode="External"/><Relationship Id="rId9" Type="http://schemas.openxmlformats.org/officeDocument/2006/relationships/hyperlink" Target="http://dev.agodsendtech.com/mu_chords/quickimages/0/D/1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1/" TargetMode="External"/><Relationship Id="rId3" Type="http://schemas.openxmlformats.org/officeDocument/2006/relationships/hyperlink" Target="http://dev.agodsendtech.com/mu_chords/quickimages/0/B/2/" TargetMode="External"/><Relationship Id="rId7" Type="http://schemas.openxmlformats.org/officeDocument/2006/relationships/hyperlink" Target="http://dev.agodsendtech.com/mu_chords/quickimages/0/E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1/" TargetMode="Externa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D/5/" TargetMode="External"/><Relationship Id="rId9" Type="http://schemas.openxmlformats.org/officeDocument/2006/relationships/hyperlink" Target="http://dev.agodsendtech.com/mu_chords/quickimages/0/D/1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2/" TargetMode="External"/><Relationship Id="rId5" Type="http://schemas.openxmlformats.org/officeDocument/2006/relationships/hyperlink" Target="http://dev.agodsendtech.com/mu_chords/quickimages/0/E/1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2/" TargetMode="External"/><Relationship Id="rId5" Type="http://schemas.openxmlformats.org/officeDocument/2006/relationships/hyperlink" Target="http://dev.agodsendtech.com/mu_chords/quickimages/0/E/1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C" TargetMode="External"/><Relationship Id="rId3" Type="http://schemas.openxmlformats.org/officeDocument/2006/relationships/hyperlink" Target="http://dev.agodsendtech.com/mu_chords/quickimages/0/E/5/" TargetMode="External"/><Relationship Id="rId7" Type="http://schemas.openxmlformats.org/officeDocument/2006/relationships/hyperlink" Target="http://dev.agodsendtech.com/mu_chords/quickimages/0/A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F/2/" TargetMode="External"/><Relationship Id="rId4" Type="http://schemas.openxmlformats.org/officeDocument/2006/relationships/hyperlink" Target="http://dev.agodsendtech.com/mu_chords/quickimages/0/G/1/" TargetMode="External"/><Relationship Id="rId9" Type="http://schemas.openxmlformats.org/officeDocument/2006/relationships/hyperlink" Target="http://dev.agodsendtech.com/mu_chords/quickimages/0/E/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45166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Ghost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You’re 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Wonderful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0178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346638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2b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1E1E7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49636"/>
            <a:ext cx="8551268" cy="506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We have decided to go </a:t>
            </a:r>
            <a:endParaRPr lang="en-US" sz="3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All the way with our God</a:t>
            </a:r>
            <a:endParaRPr lang="en-US" sz="3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Revival in the land that’s our goal</a:t>
            </a:r>
            <a:endParaRPr lang="en-US" sz="3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As soldiers in His army </a:t>
            </a:r>
            <a:endParaRPr lang="en-US" sz="3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We fight with heart and soul</a:t>
            </a:r>
          </a:p>
        </p:txBody>
      </p:sp>
      <p:sp>
        <p:nvSpPr>
          <p:cNvPr id="6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932614" y="4918841"/>
            <a:ext cx="6331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96340" y="495003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122612" y="779323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828800" y="1828800"/>
            <a:ext cx="5587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378224" y="18288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890751" y="2849646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079467" y="3886200"/>
            <a:ext cx="259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755272" y="3886200"/>
            <a:ext cx="65343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85332" y="779323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46058" y="2849646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606337" y="491884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78769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-20097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Vamp 2a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9050" y="907337"/>
            <a:ext cx="8551268" cy="6109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Your wind blowing strong</a:t>
            </a:r>
            <a:endParaRPr lang="en-US" sz="3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Blowing from heaven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3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Your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wind blowing strong</a:t>
            </a:r>
          </a:p>
          <a:p>
            <a:pPr lvl="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Blowing from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heaven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Your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wind blowing strong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Blowing from heaven</a:t>
            </a:r>
            <a:endParaRPr lang="en-US" sz="3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26914" y="741780"/>
            <a:ext cx="259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66684" y="75394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89996" y="741780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824939" y="741780"/>
            <a:ext cx="5587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079974" y="17526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0" y="1752600"/>
            <a:ext cx="5587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64015" y="2803641"/>
            <a:ext cx="259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503785" y="281581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27097" y="2803641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862040" y="2803641"/>
            <a:ext cx="5587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117075" y="381446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101" y="3814461"/>
            <a:ext cx="5587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64015" y="4908949"/>
            <a:ext cx="259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503785" y="492111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27097" y="4908949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862040" y="4908949"/>
            <a:ext cx="5587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117075" y="591976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101" y="5919769"/>
            <a:ext cx="5587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57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-20097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Vamp 2b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4F227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9050" y="907337"/>
            <a:ext cx="8551268" cy="6109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Your wind blowing strong</a:t>
            </a:r>
            <a:endParaRPr lang="en-US" sz="3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Blowing from heaven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3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Your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wind blowing strong</a:t>
            </a:r>
          </a:p>
          <a:p>
            <a:pPr lvl="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Blowing from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heaven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Your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wind blowing strong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Blowing from heaven</a:t>
            </a:r>
            <a:endParaRPr lang="en-US" sz="3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26914" y="741780"/>
            <a:ext cx="259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66684" y="75394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89996" y="741780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824939" y="741780"/>
            <a:ext cx="5587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079974" y="17526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0" y="1752600"/>
            <a:ext cx="5587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64015" y="2803641"/>
            <a:ext cx="259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503785" y="281581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27097" y="2803641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862040" y="2803641"/>
            <a:ext cx="5587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117075" y="381446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101" y="3814461"/>
            <a:ext cx="5587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64015" y="4908949"/>
            <a:ext cx="259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503785" y="492111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27097" y="4908949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862040" y="4908949"/>
            <a:ext cx="5587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117075" y="591976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101" y="5919769"/>
            <a:ext cx="5587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92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Close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29254" y="1689557"/>
            <a:ext cx="8551268" cy="1923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Your wind blowing strong</a:t>
            </a:r>
            <a:endParaRPr lang="en-US" sz="3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Blowing from heaven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3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137118" y="1524000"/>
            <a:ext cx="259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576888" y="153616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600200" y="1524000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935143" y="1524000"/>
            <a:ext cx="5587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190178" y="253482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0204" y="2534820"/>
            <a:ext cx="5587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016406" y="25146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53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35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3612" y="-91321"/>
            <a:ext cx="8520788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Ghost, You’re wonderful</a:t>
            </a:r>
            <a:endParaRPr lang="en-US" sz="3600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2888110"/>
            <a:ext cx="9160867" cy="396259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16868" y="533399"/>
            <a:ext cx="9160867" cy="2354711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16868" y="616565"/>
            <a:ext cx="8551268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Holy Ghost, You’re wonderful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Holy Ghost, Your wind blowing strong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Blowing from heaven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have decided to go 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All the way with our God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Revival in the land that’s our goal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As soldiers in His army 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We fight with heart and soul</a:t>
            </a: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2714" y="2831613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308123" y="130985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846221" y="5943600"/>
            <a:ext cx="6839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704014" y="132020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62714" y="1305175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209007" y="59436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81000" y="5333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301044" y="533398"/>
            <a:ext cx="680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543800" y="1338974"/>
            <a:ext cx="5707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107146" y="209898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28800" y="3681043"/>
            <a:ext cx="5707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023474" y="2901265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351850" y="361738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9801" y="441398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881958" y="441398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66800" y="521698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753118" y="5229146"/>
            <a:ext cx="598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582821" y="59436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2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3612" y="-91321"/>
            <a:ext cx="8520788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Ghost, You’re wonderful</a:t>
            </a:r>
            <a:endParaRPr lang="en-US" sz="3600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2888110"/>
            <a:ext cx="9160867" cy="396259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16868" y="533399"/>
            <a:ext cx="9160867" cy="2354711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16868" y="616565"/>
            <a:ext cx="8551268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Holy Ghost, You’re wonderful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Holy Ghost, Your wind blowing strong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Blowing from heaven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have decided to go 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All the way with our God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Revival in the land that’s our goal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As soldiers in His army 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We fight with heart and soul</a:t>
            </a: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1000" y="4680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324600" y="1340468"/>
            <a:ext cx="259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932614" y="5943600"/>
            <a:ext cx="6331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790407" y="127126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3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67595" y="1277420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196340" y="597478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401088" y="536832"/>
            <a:ext cx="69491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430818" y="1341422"/>
            <a:ext cx="5587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17805" y="208379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992162" y="2878931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28800" y="3696134"/>
            <a:ext cx="5587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63786" y="362955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942916" y="4414026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66800" y="5225991"/>
            <a:ext cx="259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49954" y="5221210"/>
            <a:ext cx="65343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71927" y="2866791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85332" y="4423546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606337" y="59436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428704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0" y="614816"/>
            <a:ext cx="9131300" cy="5938384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6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700" y="30041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Intro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9050" y="907337"/>
            <a:ext cx="8551268" cy="584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Holy Ghost….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You’re wonderful</a:t>
            </a:r>
            <a:endParaRPr lang="en-US" sz="3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Holy Ghost…. 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Your wind blowing strong</a:t>
            </a:r>
            <a:endParaRPr lang="en-US" sz="3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Blowing from heaven</a:t>
            </a:r>
            <a:br>
              <a:rPr lang="en-US" sz="3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34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152477" y="388733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514600" y="38312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23207" y="281940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23207" y="74884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27609" y="1828800"/>
            <a:ext cx="680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70798" y="3894878"/>
            <a:ext cx="5707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124200" y="48768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42049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1a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9050" y="907337"/>
            <a:ext cx="8551268" cy="584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Holy Ghost….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You’re wonderful</a:t>
            </a:r>
            <a:endParaRPr lang="en-US" sz="3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Holy Ghost…. 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Your wind blowing strong</a:t>
            </a:r>
            <a:endParaRPr lang="en-US" sz="3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Blowing from heaven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3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152477" y="388733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514600" y="38312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23207" y="281940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23207" y="74884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27609" y="1828800"/>
            <a:ext cx="680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70798" y="3894878"/>
            <a:ext cx="5707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124200" y="48768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50478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1b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9050" y="907337"/>
            <a:ext cx="8551268" cy="584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Holy Ghost….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You’re wonderful</a:t>
            </a:r>
            <a:endParaRPr lang="en-US" sz="3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Holy Ghost…. 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Your wind blowing strong</a:t>
            </a:r>
            <a:endParaRPr lang="en-US" sz="3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Blowing from heaven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3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152477" y="388733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514600" y="38312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23207" y="281940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23207" y="74884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27609" y="1828800"/>
            <a:ext cx="680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70798" y="3894878"/>
            <a:ext cx="5707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124200" y="48768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59630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1a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949636"/>
            <a:ext cx="8551268" cy="506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We have decided to go </a:t>
            </a:r>
            <a:endParaRPr lang="en-US" sz="3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All the way with our God</a:t>
            </a:r>
            <a:endParaRPr lang="en-US" sz="3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Revival in the land that’s our goal</a:t>
            </a:r>
            <a:endParaRPr lang="en-US" sz="3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As soldiers in His army </a:t>
            </a:r>
            <a:endParaRPr lang="en-US" sz="3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We fight with heart and soul</a:t>
            </a: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2466" y="76497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20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994976" y="4915470"/>
            <a:ext cx="6839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233489" y="491547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828800" y="1858952"/>
            <a:ext cx="5707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165681" y="76497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412824" y="185895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8176" y="288798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019800" y="289560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167097" y="38862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749169" y="3886200"/>
            <a:ext cx="598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731576" y="491547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8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1b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49636"/>
            <a:ext cx="8551268" cy="506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We have decided to go </a:t>
            </a:r>
            <a:endParaRPr lang="en-US" sz="3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All the way with our God</a:t>
            </a:r>
            <a:endParaRPr lang="en-US" sz="3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Revival in the land that’s our goal</a:t>
            </a:r>
            <a:endParaRPr lang="en-US" sz="3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As soldiers in His army </a:t>
            </a:r>
            <a:endParaRPr lang="en-US" sz="3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We fight with heart and soul</a:t>
            </a: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2466" y="76497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20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994976" y="4915470"/>
            <a:ext cx="6839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233489" y="491547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828800" y="1858952"/>
            <a:ext cx="5707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165681" y="76497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412824" y="185895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8176" y="288798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019800" y="289560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167097" y="38862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749169" y="3886200"/>
            <a:ext cx="598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731576" y="491547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08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2a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7E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050" y="907337"/>
            <a:ext cx="8551268" cy="584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Holy Ghost….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You’re wonderful</a:t>
            </a:r>
            <a:endParaRPr lang="en-US" sz="3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Holy Ghost…. 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Your wind blowing strong</a:t>
            </a:r>
            <a:endParaRPr lang="en-US" sz="3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Blowing from heaven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3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23207" y="72267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165144" y="3847588"/>
            <a:ext cx="259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514600" y="38312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23207" y="2819400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215385" y="1828800"/>
            <a:ext cx="69491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294564" y="3847588"/>
            <a:ext cx="5587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24200" y="48768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28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2b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AC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050" y="907337"/>
            <a:ext cx="8551268" cy="506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Holy Ghost….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You’re wonderful</a:t>
            </a:r>
            <a:endParaRPr lang="en-US" sz="3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Holy Ghost…. 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Your wind blowing strong</a:t>
            </a:r>
            <a:endParaRPr lang="en-US" sz="3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Blowing from heaven</a:t>
            </a: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23207" y="72267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165144" y="3847588"/>
            <a:ext cx="259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514600" y="38312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23207" y="2819400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215385" y="1828800"/>
            <a:ext cx="69491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294564" y="3847588"/>
            <a:ext cx="5587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24200" y="48768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6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2a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12124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49636"/>
            <a:ext cx="8551268" cy="506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We have decided to go </a:t>
            </a:r>
            <a:endParaRPr lang="en-US" sz="3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All the way with our God</a:t>
            </a:r>
            <a:endParaRPr lang="en-US" sz="3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Revival in the land that’s our goal</a:t>
            </a:r>
            <a:endParaRPr lang="en-US" sz="3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As soldiers in His army </a:t>
            </a:r>
            <a:endParaRPr lang="en-US" sz="3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We fight with heart and soul</a:t>
            </a:r>
          </a:p>
        </p:txBody>
      </p:sp>
      <p:sp>
        <p:nvSpPr>
          <p:cNvPr id="6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932614" y="4918841"/>
            <a:ext cx="6331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96340" y="495003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122612" y="779323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828800" y="1828800"/>
            <a:ext cx="5587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378224" y="18288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890751" y="2849646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079467" y="3886200"/>
            <a:ext cx="259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755272" y="3886200"/>
            <a:ext cx="65343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85332" y="779323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46058" y="2849646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606337" y="491884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35254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3668</TotalTime>
  <Words>517</Words>
  <Application>Microsoft Office PowerPoint</Application>
  <PresentationFormat>On-screen Show (4:3)</PresentationFormat>
  <Paragraphs>235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Blank Presentation</vt:lpstr>
      <vt:lpstr>1_Office Theme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 Counsellor</cp:lastModifiedBy>
  <cp:revision>54</cp:revision>
  <dcterms:created xsi:type="dcterms:W3CDTF">2011-03-14T11:27:39Z</dcterms:created>
  <dcterms:modified xsi:type="dcterms:W3CDTF">2013-04-29T15:29:34Z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