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73" r:id="rId4"/>
    <p:sldId id="257" r:id="rId5"/>
    <p:sldId id="274" r:id="rId6"/>
    <p:sldId id="284" r:id="rId7"/>
    <p:sldId id="258" r:id="rId8"/>
    <p:sldId id="275" r:id="rId9"/>
    <p:sldId id="279" r:id="rId10"/>
    <p:sldId id="285" r:id="rId11"/>
    <p:sldId id="278" r:id="rId12"/>
    <p:sldId id="286" r:id="rId13"/>
    <p:sldId id="280" r:id="rId14"/>
    <p:sldId id="287" r:id="rId15"/>
    <p:sldId id="281" r:id="rId16"/>
    <p:sldId id="271" r:id="rId17"/>
    <p:sldId id="272" r:id="rId18"/>
    <p:sldId id="28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270"/>
    <a:srgbClr val="1E1E7C"/>
    <a:srgbClr val="AC0000"/>
    <a:srgbClr val="2A2A2A"/>
    <a:srgbClr val="FDFDFD"/>
    <a:srgbClr val="7E0000"/>
    <a:srgbClr val="C00000"/>
    <a:srgbClr val="920000"/>
    <a:srgbClr val="12124A"/>
    <a:srgbClr val="4C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 varScale="1">
        <p:scale>
          <a:sx n="84" d="100"/>
          <a:sy n="84" d="100"/>
        </p:scale>
        <p:origin x="18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3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29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28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80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5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231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88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28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4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611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912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45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525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67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03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2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2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8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0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B5193-FFA0-4A7E-93A9-CD72EE393E55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4/29/2013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AE97B-D72D-4BD7-B3F4-BBCB87D44B1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15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" TargetMode="External"/><Relationship Id="rId3" Type="http://schemas.openxmlformats.org/officeDocument/2006/relationships/hyperlink" Target="http://dev.agodsendtech.com/mu_chords/quickimages/0/E/5/" TargetMode="External"/><Relationship Id="rId7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G/1/" TargetMode="External"/><Relationship Id="rId9" Type="http://schemas.openxmlformats.org/officeDocument/2006/relationships/hyperlink" Target="http://dev.agodsendtech.com/mu_chords/quickimages/0/E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B/2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D/5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F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E/5/" TargetMode="External"/><Relationship Id="rId4" Type="http://schemas.openxmlformats.org/officeDocument/2006/relationships/hyperlink" Target="http://dev.agodsendtech.com/mu_chords/quickimages/0/D/1/" TargetMode="External"/><Relationship Id="rId9" Type="http://schemas.openxmlformats.org/officeDocument/2006/relationships/hyperlink" Target="http://dev.agodsendtech.com/mu_chords/quickimages/0/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E/2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B/2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5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B/2/" TargetMode="External"/><Relationship Id="rId7" Type="http://schemas.openxmlformats.org/officeDocument/2006/relationships/hyperlink" Target="http://dev.agodsendtech.com/mu_chords/quickimages/0/E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D/5/" TargetMode="External"/><Relationship Id="rId9" Type="http://schemas.openxmlformats.org/officeDocument/2006/relationships/hyperlink" Target="http://dev.agodsendtech.com/mu_chords/quickimages/0/D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2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D/1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" TargetMode="External"/><Relationship Id="rId3" Type="http://schemas.openxmlformats.org/officeDocument/2006/relationships/hyperlink" Target="http://dev.agodsendtech.com/mu_chords/quickimages/0/E/5/" TargetMode="External"/><Relationship Id="rId7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F/2/" TargetMode="External"/><Relationship Id="rId4" Type="http://schemas.openxmlformats.org/officeDocument/2006/relationships/hyperlink" Target="http://dev.agodsendtech.com/mu_chords/quickimages/0/G/1/" TargetMode="External"/><Relationship Id="rId9" Type="http://schemas.openxmlformats.org/officeDocument/2006/relationships/hyperlink" Target="http://dev.agodsendtech.com/mu_chords/quickimages/0/E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45166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Ghost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You’re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Wonderful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0178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1E1E7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49636"/>
            <a:ext cx="8551268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have decided to go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soldiers in His army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6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2614" y="4918841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96340" y="49500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22612" y="779323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82880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78224" y="1828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90751" y="2849646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9467" y="3886200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55272" y="3886200"/>
            <a:ext cx="653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5332" y="77932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058" y="284964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6337" y="49188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7876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wind blowing strong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wind blowing strong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6914" y="741780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6684" y="7539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89996" y="74178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24939" y="74178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79974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175260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64015" y="2803641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3785" y="28158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7097" y="280364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2040" y="2803641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17075" y="38144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101" y="3814461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64015" y="4908949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3785" y="49211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7097" y="490894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2040" y="4908949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17075" y="59197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101" y="5919769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5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20097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Vamp 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4F227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6109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wind blowing strong</a:t>
            </a: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wind blowing strong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26914" y="741780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66684" y="7539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489996" y="74178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24939" y="74178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079974" y="1752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0" y="175260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64015" y="2803641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3785" y="281581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7097" y="280364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2040" y="2803641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17075" y="381446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101" y="3814461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64015" y="4908949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3785" y="492111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527097" y="490894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62040" y="4908949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17075" y="59197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101" y="5919769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2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29254" y="1689557"/>
            <a:ext cx="8551268" cy="192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37118" y="1524000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76888" y="153616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600200" y="15240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5143" y="152400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90178" y="253482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0204" y="253482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016406" y="2514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57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612" y="-91321"/>
            <a:ext cx="852078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Ghost, You’re wonderful</a:t>
            </a:r>
            <a:endParaRPr lang="en-US" sz="3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2888110"/>
            <a:ext cx="9160867" cy="3962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8" y="533399"/>
            <a:ext cx="9160867" cy="235471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8" y="616565"/>
            <a:ext cx="855126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You’re wonderful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Your wind blowing strong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have decided to go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As soldiers in His army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2714" y="283161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08123" y="130985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846221" y="5943600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04014" y="13202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2714" y="130517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209007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81000" y="5333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301044" y="533398"/>
            <a:ext cx="680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543800" y="1338974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107146" y="209898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3681043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23474" y="2901265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351850" y="361738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9801" y="44139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81958" y="441398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0" y="52169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53118" y="5229146"/>
            <a:ext cx="59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582821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612" y="-91321"/>
            <a:ext cx="8520788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6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Ghost, You’re wonderful</a:t>
            </a:r>
            <a:endParaRPr lang="en-US" sz="3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2888110"/>
            <a:ext cx="9160867" cy="39625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-16868" y="533399"/>
            <a:ext cx="9160867" cy="235471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8" y="616565"/>
            <a:ext cx="8551268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You’re wonderful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Ghost, Your wind blowing strong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We have decided to go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As soldiers in His army 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2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46803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24600" y="1340468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20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32614" y="5943600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90407" y="127126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7595" y="127742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96340" y="59747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01088" y="536832"/>
            <a:ext cx="69491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430818" y="1341422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17805" y="208379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92162" y="287893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3696134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3786" y="36295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942916" y="4414026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66800" y="5225991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49954" y="5221210"/>
            <a:ext cx="653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1927" y="2866791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5332" y="442354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606337" y="59436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2870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0" y="614816"/>
            <a:ext cx="9131300" cy="5938384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6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Intro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You’re wonderful</a:t>
            </a:r>
            <a:endParaRPr lang="en-US" sz="3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Ghost….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4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52477" y="38873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14600" y="38312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3207" y="28194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7488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7609" y="1828800"/>
            <a:ext cx="680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0798" y="3894878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4200" y="487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2049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You’re wonderful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Ghost….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52477" y="38873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14600" y="38312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3207" y="28194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7488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7609" y="1828800"/>
            <a:ext cx="680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0798" y="3894878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4200" y="487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5047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You’re wonderful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Ghost….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152477" y="388733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14600" y="38312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3207" y="28194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7488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7609" y="1828800"/>
            <a:ext cx="680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70798" y="3894878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124200" y="487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5963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949636"/>
            <a:ext cx="8551268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have decided to go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soldiers in His army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466" y="7649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94976" y="4915470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33489" y="4915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858952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65681" y="7649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2824" y="18589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176" y="28879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19800" y="28956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7097" y="3886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749169" y="3886200"/>
            <a:ext cx="59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731576" y="4915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49636"/>
            <a:ext cx="8551268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have decided to go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soldiers in His army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2466" y="76497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94976" y="4915470"/>
            <a:ext cx="68394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233489" y="4915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858952"/>
            <a:ext cx="5707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65681" y="76497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2824" y="185895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176" y="288798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19800" y="289560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67097" y="38862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749169" y="3886200"/>
            <a:ext cx="598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731576" y="491547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0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E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You’re wonderful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Ghost….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  <a:b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3207" y="7226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65144" y="3847588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14600" y="38312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28194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15385" y="1828800"/>
            <a:ext cx="69491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94564" y="3847588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0" y="487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8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2b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A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9050" y="907337"/>
            <a:ext cx="8551268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Holy Ghost….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You’re wonderful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Holy Ghost…. 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Your wind blowing strong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Blowing from heaven</a:t>
            </a: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3207" y="7226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65144" y="3847588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514600" y="38312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  <p:sp>
        <p:nvSpPr>
          <p:cNvPr id="1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28194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215385" y="1828800"/>
            <a:ext cx="69491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94564" y="3847588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124200" y="4876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6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49636"/>
            <a:ext cx="8551268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have decided to go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All the way with our God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Revival in the land that’s our goal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As soldiers in His army </a:t>
            </a:r>
            <a:endParaRPr lang="en-US" sz="3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We fight with heart and soul</a:t>
            </a:r>
          </a:p>
        </p:txBody>
      </p:sp>
      <p:sp>
        <p:nvSpPr>
          <p:cNvPr id="6" name="Text Box 2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32614" y="4918841"/>
            <a:ext cx="6331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96340" y="495003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22612" y="779323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28800" y="1828800"/>
            <a:ext cx="55873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378224" y="18288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890751" y="2849646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79467" y="3886200"/>
            <a:ext cx="259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55272" y="3886200"/>
            <a:ext cx="6534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85332" y="779323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46058" y="2849646"/>
            <a:ext cx="58697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606337" y="491884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3525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517</Words>
  <Application>Microsoft Office PowerPoint</Application>
  <PresentationFormat>On-screen Show (4:3)</PresentationFormat>
  <Paragraphs>235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Blank Presentation</vt:lpstr>
      <vt:lpstr>1_Office Theme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54</cp:revision>
  <dcterms:created xsi:type="dcterms:W3CDTF">2011-03-14T11:27:39Z</dcterms:created>
  <dcterms:modified xsi:type="dcterms:W3CDTF">2013-04-29T15:29:34Z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