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8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270"/>
    <a:srgbClr val="1E1E7C"/>
    <a:srgbClr val="AC0000"/>
    <a:srgbClr val="2A2A2A"/>
    <a:srgbClr val="FDFDFD"/>
    <a:srgbClr val="7E0000"/>
    <a:srgbClr val="C00000"/>
    <a:srgbClr val="920000"/>
    <a:srgbClr val="12124A"/>
    <a:srgbClr val="4C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8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B/2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D/5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E/5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612" y="-91321"/>
            <a:ext cx="852078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Ghost, You’re wonderful</a:t>
            </a:r>
            <a:endParaRPr lang="en-US" sz="3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2888110"/>
            <a:ext cx="9160867" cy="3962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8" y="533399"/>
            <a:ext cx="9160867" cy="235471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8" y="616565"/>
            <a:ext cx="855126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Ghost, You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’re wonderful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Your wind blowing strong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have decided to go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soldiers in His army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2714" y="283161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08123" y="130985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46221" y="5943600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04014" y="13202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2714" y="130517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09007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1000" y="533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01044" y="533398"/>
            <a:ext cx="680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43800" y="1338974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107146" y="20989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3681043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23474" y="290126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51850" y="36173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9801" y="44139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81958" y="441398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0" y="52169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53118" y="5229146"/>
            <a:ext cx="59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82821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612" y="-91321"/>
            <a:ext cx="852078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Ghost, You’re wonderful</a:t>
            </a:r>
            <a:endParaRPr lang="en-US" sz="3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2888110"/>
            <a:ext cx="9160867" cy="3962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8" y="533399"/>
            <a:ext cx="9160867" cy="235471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8" y="616565"/>
            <a:ext cx="855126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Holy Ghost, You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’re wonderful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Your wind blowing strong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have decided to go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soldiers in His army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4680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24600" y="1340468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32614" y="594360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90407" y="12712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595" y="127742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6340" y="59747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01088" y="536832"/>
            <a:ext cx="69491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0818" y="1341422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17805" y="20837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92162" y="287893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3696134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3786" y="36295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42916" y="4414026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0" y="5225991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49954" y="5221210"/>
            <a:ext cx="653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1927" y="28667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5332" y="442354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06337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2870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3660</TotalTime>
  <Words>61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54</cp:revision>
  <dcterms:created xsi:type="dcterms:W3CDTF">2011-03-14T11:27:39Z</dcterms:created>
  <dcterms:modified xsi:type="dcterms:W3CDTF">2013-04-29T15:15:38Z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