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8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2270"/>
    <a:srgbClr val="1E1E7C"/>
    <a:srgbClr val="AC0000"/>
    <a:srgbClr val="2A2A2A"/>
    <a:srgbClr val="FDFDFD"/>
    <a:srgbClr val="7E0000"/>
    <a:srgbClr val="C00000"/>
    <a:srgbClr val="920000"/>
    <a:srgbClr val="12124A"/>
    <a:srgbClr val="4C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88" autoAdjust="0"/>
    <p:restoredTop sz="94660"/>
  </p:normalViewPr>
  <p:slideViewPr>
    <p:cSldViewPr>
      <p:cViewPr varScale="1">
        <p:scale>
          <a:sx n="84" d="100"/>
          <a:sy n="84" d="100"/>
        </p:scale>
        <p:origin x="181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F76BE-1FDC-4294-A6F8-271D7B45137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6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BDEF2-617F-411A-8395-523A95A2599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95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514351-4B95-4CE0-9194-6E84FC1D35E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96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A1E53-C4BB-4834-AE96-88971AC90CE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08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B3B2C-DFAD-40DB-93FD-3DF108F700D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EDAE7-716F-4301-A9D5-8836F1B23C3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6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7639E-C165-40C4-BC06-08DD0F99AD5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03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E352E-AA80-414B-B43C-0B26B90B8C2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5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EC07C-6A66-4DB5-AF5D-45CBEB4097B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77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1B6F8C-B511-48A3-BED2-55A1ABDEA29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1EAD-95BC-490E-A998-396AFC88000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E2C3850-6B08-4D4D-9D9B-2D9F03A11B5E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68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F/1/" TargetMode="External"/><Relationship Id="rId3" Type="http://schemas.openxmlformats.org/officeDocument/2006/relationships/hyperlink" Target="http://dev.agodsendtech.com/mu_chords/quickimages/0/B/2/" TargetMode="External"/><Relationship Id="rId7" Type="http://schemas.openxmlformats.org/officeDocument/2006/relationships/hyperlink" Target="http://dev.agodsendtech.com/mu_chords/quickimages/0/E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D/5/" TargetMode="External"/><Relationship Id="rId4" Type="http://schemas.openxmlformats.org/officeDocument/2006/relationships/hyperlink" Target="http://dev.agodsendtech.com/mu_chords/quickimages/0/C1/" TargetMode="External"/><Relationship Id="rId9" Type="http://schemas.openxmlformats.org/officeDocument/2006/relationships/hyperlink" Target="http://dev.agodsendtech.com/mu_chords/quickimages/0/G/1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F/2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1/" TargetMode="External"/><Relationship Id="rId5" Type="http://schemas.openxmlformats.org/officeDocument/2006/relationships/hyperlink" Target="http://dev.agodsendtech.com/mu_chords/quickimages/0/E/5/" TargetMode="External"/><Relationship Id="rId4" Type="http://schemas.openxmlformats.org/officeDocument/2006/relationships/hyperlink" Target="http://dev.agodsendtech.com/mu_chords/quickimages/0/D/1/" TargetMode="External"/><Relationship Id="rId9" Type="http://schemas.openxmlformats.org/officeDocument/2006/relationships/hyperlink" Target="http://dev.agodsendtech.com/mu_chords/quickimages/0/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612" y="-91321"/>
            <a:ext cx="852078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Ghost, You’re wonderful</a:t>
            </a:r>
            <a:endParaRPr lang="en-US" sz="3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2888110"/>
            <a:ext cx="9160867" cy="3962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8" y="533399"/>
            <a:ext cx="9160867" cy="235471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8" y="616565"/>
            <a:ext cx="855126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Ghost, You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’re wonderful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Your wind blowing strong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have decided to go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soldiers in His army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62714" y="2831613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08123" y="130985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846221" y="5943600"/>
            <a:ext cx="68394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04014" y="132020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62714" y="130517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209007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</a:p>
        </p:txBody>
      </p:sp>
      <p:sp>
        <p:nvSpPr>
          <p:cNvPr id="1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81000" y="53339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301044" y="533398"/>
            <a:ext cx="68096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D/F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543800" y="1338974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107146" y="209898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3681043"/>
            <a:ext cx="57072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23474" y="2901265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351850" y="361738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9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09801" y="4413980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881958" y="4413980"/>
            <a:ext cx="47058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0" y="521698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53118" y="5229146"/>
            <a:ext cx="598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582821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21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3612" y="-91321"/>
            <a:ext cx="8520788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36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Ghost, You’re wonderful</a:t>
            </a:r>
            <a:endParaRPr lang="en-US" sz="3600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16867" y="2888110"/>
            <a:ext cx="9160867" cy="3962597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16868" y="533399"/>
            <a:ext cx="9160867" cy="2354711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6868" y="616565"/>
            <a:ext cx="8551268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Holy Ghost, You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’re wonderful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Holy Ghost, Your wind blowing strong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Blowing from heaven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have decided to go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All the way with our God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Revival in the land that’s our goal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 soldiers in His army </a:t>
            </a:r>
            <a:b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4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fight with heart and soul</a:t>
            </a: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1000" y="46803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6324600" y="1340468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20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932614" y="5943600"/>
            <a:ext cx="63318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sus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</a:endParaRPr>
          </a:p>
        </p:txBody>
      </p:sp>
      <p:sp>
        <p:nvSpPr>
          <p:cNvPr id="29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790407" y="1271264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  <p:sp>
        <p:nvSpPr>
          <p:cNvPr id="3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67595" y="1277420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96340" y="59747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401088" y="536832"/>
            <a:ext cx="69491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E/G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30818" y="1341422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17805" y="208379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992162" y="2878931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828800" y="3696134"/>
            <a:ext cx="55873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4363786" y="3629552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942916" y="4414026"/>
            <a:ext cx="51122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1066800" y="5225991"/>
            <a:ext cx="25908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849954" y="5221210"/>
            <a:ext cx="65343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A/C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71927" y="2866791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85332" y="4423546"/>
            <a:ext cx="58697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6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#m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5606337" y="59436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8704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3660</TotalTime>
  <Words>61</Words>
  <Application>Microsoft Office PowerPoint</Application>
  <PresentationFormat>On-screen Show (4:3)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1_Blank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Rodney B. Counsellor</dc:creator>
  <cp:lastModifiedBy>Rod Counsellor</cp:lastModifiedBy>
  <cp:revision>54</cp:revision>
  <dcterms:created xsi:type="dcterms:W3CDTF">2011-03-14T11:27:39Z</dcterms:created>
  <dcterms:modified xsi:type="dcterms:W3CDTF">2013-04-29T15:15:38Z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