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6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0" d="100"/>
          <a:sy n="60" d="100"/>
        </p:scale>
        <p:origin x="78" y="5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7620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Jesus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 Anointed One,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endParaRPr lang="en-US" sz="6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, Jesus</a:t>
            </a:r>
            <a:b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Risen and Exalted One</a:t>
            </a:r>
            <a:b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on my lips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like water to my soul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 unto my feet</a:t>
            </a:r>
          </a:p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I love You… I love You…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767458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86966</TotalTime>
  <Words>11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2013-04-26T20:18:42Z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