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6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58" autoAdjust="0"/>
    <p:restoredTop sz="94550" autoAdjust="0"/>
  </p:normalViewPr>
  <p:slideViewPr>
    <p:cSldViewPr>
      <p:cViewPr varScale="1">
        <p:scale>
          <a:sx n="83" d="100"/>
          <a:sy n="83" d="100"/>
        </p:scale>
        <p:origin x="3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Jesus, Jesus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 Anointed One,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</a:t>
            </a: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Jesus, Jesus</a:t>
            </a:r>
            <a:b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Risen and Exalted One</a:t>
            </a:r>
            <a:b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Jesus….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2746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on my lips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like water to my soul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 unto my feet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Jesus, I love You… I love You…</a:t>
            </a:r>
            <a:endParaRPr lang="en-US" sz="45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7674584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86967</TotalTime>
  <Words>11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537</cp:revision>
  <dcterms:created xsi:type="dcterms:W3CDTF">2000-04-04T23:34:29Z</dcterms:created>
  <dcterms:modified xsi:type="dcterms:W3CDTF">2013-04-26T20:19:15Z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