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6"/>
  </p:notesMasterIdLst>
  <p:sldIdLst>
    <p:sldId id="1223" r:id="rId2"/>
    <p:sldId id="1231" r:id="rId3"/>
    <p:sldId id="1232" r:id="rId4"/>
    <p:sldId id="1230" r:id="rId5"/>
    <p:sldId id="1229" r:id="rId6"/>
    <p:sldId id="1233" r:id="rId7"/>
    <p:sldId id="1234" r:id="rId8"/>
    <p:sldId id="1239" r:id="rId9"/>
    <p:sldId id="1238" r:id="rId10"/>
    <p:sldId id="1237" r:id="rId11"/>
    <p:sldId id="1236" r:id="rId12"/>
    <p:sldId id="1235" r:id="rId13"/>
    <p:sldId id="1244" r:id="rId14"/>
    <p:sldId id="1242" r:id="rId15"/>
    <p:sldId id="1241" r:id="rId16"/>
    <p:sldId id="1240" r:id="rId17"/>
    <p:sldId id="1243" r:id="rId18"/>
    <p:sldId id="1245" r:id="rId19"/>
    <p:sldId id="1246" r:id="rId20"/>
    <p:sldId id="1247" r:id="rId21"/>
    <p:sldId id="1248" r:id="rId22"/>
    <p:sldId id="1249" r:id="rId23"/>
    <p:sldId id="1250" r:id="rId24"/>
    <p:sldId id="1256" r:id="rId25"/>
    <p:sldId id="1257" r:id="rId26"/>
    <p:sldId id="1255" r:id="rId27"/>
    <p:sldId id="1254" r:id="rId28"/>
    <p:sldId id="1253" r:id="rId29"/>
    <p:sldId id="1252" r:id="rId30"/>
    <p:sldId id="1251" r:id="rId31"/>
    <p:sldId id="1264" r:id="rId32"/>
    <p:sldId id="1263" r:id="rId33"/>
    <p:sldId id="1262" r:id="rId34"/>
    <p:sldId id="1261" r:id="rId35"/>
    <p:sldId id="1260" r:id="rId36"/>
    <p:sldId id="1259" r:id="rId37"/>
    <p:sldId id="1258" r:id="rId38"/>
    <p:sldId id="1271" r:id="rId39"/>
    <p:sldId id="1270" r:id="rId40"/>
    <p:sldId id="1269" r:id="rId41"/>
    <p:sldId id="1268" r:id="rId42"/>
    <p:sldId id="1267" r:id="rId43"/>
    <p:sldId id="1266" r:id="rId44"/>
    <p:sldId id="1265" r:id="rId45"/>
    <p:sldId id="1275" r:id="rId46"/>
    <p:sldId id="1274" r:id="rId47"/>
    <p:sldId id="1273" r:id="rId48"/>
    <p:sldId id="1272" r:id="rId49"/>
    <p:sldId id="1276" r:id="rId50"/>
    <p:sldId id="1277" r:id="rId51"/>
    <p:sldId id="1278" r:id="rId52"/>
    <p:sldId id="1228" r:id="rId53"/>
    <p:sldId id="1224" r:id="rId54"/>
    <p:sldId id="1226" r:id="rId55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83" d="100"/>
          <a:sy n="83" d="100"/>
        </p:scale>
        <p:origin x="402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and</a:t>
            </a:r>
            <a:b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Anointed One</a:t>
            </a:r>
            <a:endParaRPr lang="en-US" sz="138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14587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and</a:t>
            </a:r>
            <a:br>
              <a:rPr lang="en-US" sz="13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Anointed One</a:t>
            </a:r>
            <a:endParaRPr lang="en-US" sz="138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22054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and</a:t>
            </a:r>
            <a:br>
              <a:rPr lang="en-US" sz="13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Anointed One</a:t>
            </a:r>
            <a:endParaRPr lang="en-US" sz="138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056869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and</a:t>
            </a:r>
            <a:br>
              <a:rPr lang="en-US" sz="13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Anointed One</a:t>
            </a:r>
            <a:endParaRPr lang="en-US" sz="138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31493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33600"/>
            <a:ext cx="12192000" cy="1918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6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JESUS…</a:t>
            </a:r>
            <a:endParaRPr lang="en-US" sz="1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91297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33600"/>
            <a:ext cx="12192000" cy="1918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JESUS…</a:t>
            </a:r>
            <a:endParaRPr lang="en-US" sz="166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265738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33600"/>
            <a:ext cx="12192000" cy="1918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JESUS…</a:t>
            </a:r>
            <a:endParaRPr lang="en-US" sz="166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63086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33600"/>
            <a:ext cx="12192000" cy="1918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6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JESUS…</a:t>
            </a:r>
            <a:endParaRPr lang="en-US" sz="166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209128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Risen and</a:t>
            </a:r>
            <a:br>
              <a:rPr lang="en-US" sz="13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Anointed One</a:t>
            </a:r>
            <a:endParaRPr lang="en-US" sz="13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337706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Risen and</a:t>
            </a:r>
            <a:b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Anointed One</a:t>
            </a:r>
            <a:endParaRPr lang="en-US" sz="13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31261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Jesus….   </a:t>
            </a:r>
            <a:br>
              <a:rPr lang="en-US" sz="13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endParaRPr lang="en-US" sz="13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279150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Risen and</a:t>
            </a:r>
            <a:b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Anointed One</a:t>
            </a:r>
            <a:endParaRPr lang="en-US" sz="138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778725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Risen and</a:t>
            </a:r>
            <a:br>
              <a:rPr lang="en-US" sz="13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Anointed One</a:t>
            </a:r>
            <a:endParaRPr lang="en-US" sz="138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484042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Risen and</a:t>
            </a:r>
            <a:br>
              <a:rPr lang="en-US" sz="13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Anointed One</a:t>
            </a:r>
            <a:endParaRPr lang="en-US" sz="138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14580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Risen and</a:t>
            </a:r>
            <a:br>
              <a:rPr lang="en-US" sz="13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Anointed One</a:t>
            </a:r>
            <a:endParaRPr lang="en-US" sz="138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433896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1118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8000"/>
              </a:lnSpc>
              <a:spcBef>
                <a:spcPct val="50000"/>
              </a:spcBef>
            </a:pPr>
            <a:r>
              <a:rPr lang="en-US" sz="8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Name is like honey</a:t>
            </a:r>
            <a:endParaRPr lang="en-US" sz="8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595481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1118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8000"/>
              </a:lnSpc>
              <a:spcBef>
                <a:spcPct val="50000"/>
              </a:spcBef>
            </a:pPr>
            <a:r>
              <a:rPr lang="en-US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Name is like honey</a:t>
            </a:r>
            <a:endParaRPr lang="en-US" sz="80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116034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144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8000"/>
              </a:lnSpc>
              <a:spcBef>
                <a:spcPct val="50000"/>
              </a:spcBef>
            </a:pPr>
            <a:r>
              <a:rPr lang="en-US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Name is like honey </a:t>
            </a:r>
            <a:br>
              <a:rPr lang="en-US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my lips…</a:t>
            </a:r>
            <a:endParaRPr lang="en-US" sz="8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919914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144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8000"/>
              </a:lnSpc>
              <a:spcBef>
                <a:spcPct val="50000"/>
              </a:spcBef>
            </a:pPr>
            <a:r>
              <a:rPr lang="en-US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Name is like honey </a:t>
            </a:r>
            <a:br>
              <a:rPr lang="en-US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my lips…</a:t>
            </a:r>
            <a:endParaRPr lang="en-US" sz="80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85499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144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8000"/>
              </a:lnSpc>
              <a:spcBef>
                <a:spcPct val="50000"/>
              </a:spcBef>
            </a:pPr>
            <a:r>
              <a:rPr lang="en-US" sz="8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Name is like honey </a:t>
            </a:r>
            <a:br>
              <a:rPr lang="en-US" sz="8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my lips…</a:t>
            </a:r>
            <a:endParaRPr lang="en-US" sz="80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413061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144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8000"/>
              </a:lnSpc>
              <a:spcBef>
                <a:spcPct val="50000"/>
              </a:spcBef>
            </a:pPr>
            <a:r>
              <a:rPr lang="en-US" sz="8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Name is like honey </a:t>
            </a:r>
            <a:br>
              <a:rPr lang="en-US" sz="8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my lips…</a:t>
            </a:r>
            <a:endParaRPr lang="en-US" sz="80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63974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Jesus….   </a:t>
            </a:r>
            <a:b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endParaRPr lang="en-US" sz="138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105189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144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8000"/>
              </a:lnSpc>
              <a:spcBef>
                <a:spcPct val="50000"/>
              </a:spcBef>
            </a:pPr>
            <a:r>
              <a:rPr lang="en-US" sz="8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Name is like honey </a:t>
            </a:r>
            <a:br>
              <a:rPr lang="en-US" sz="8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my lips…</a:t>
            </a:r>
            <a:endParaRPr lang="en-US" sz="80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407295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144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8000"/>
              </a:lnSpc>
              <a:spcBef>
                <a:spcPct val="50000"/>
              </a:spcBef>
            </a:pPr>
            <a:r>
              <a:rPr lang="en-US" sz="8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Spirit is like water</a:t>
            </a:r>
            <a:br>
              <a:rPr lang="en-US" sz="8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endParaRPr lang="en-US" sz="8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118316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144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8000"/>
              </a:lnSpc>
              <a:spcBef>
                <a:spcPct val="50000"/>
              </a:spcBef>
            </a:pPr>
            <a:r>
              <a:rPr lang="en-US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Spirit is like water</a:t>
            </a:r>
            <a:br>
              <a:rPr lang="en-US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endParaRPr lang="en-US" sz="8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425636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144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8000"/>
              </a:lnSpc>
              <a:spcBef>
                <a:spcPct val="50000"/>
              </a:spcBef>
            </a:pPr>
            <a:r>
              <a:rPr lang="en-US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Spirit is like water</a:t>
            </a:r>
            <a:br>
              <a:rPr lang="en-US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8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my soul…</a:t>
            </a:r>
            <a:endParaRPr lang="en-US" sz="8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23490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144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8000"/>
              </a:lnSpc>
              <a:spcBef>
                <a:spcPct val="50000"/>
              </a:spcBef>
            </a:pPr>
            <a:r>
              <a:rPr lang="en-US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Spirit is like water</a:t>
            </a:r>
            <a:br>
              <a:rPr lang="en-US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to my soul…</a:t>
            </a:r>
            <a:endParaRPr lang="en-US" sz="80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252074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144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8000"/>
              </a:lnSpc>
              <a:spcBef>
                <a:spcPct val="50000"/>
              </a:spcBef>
            </a:pPr>
            <a:r>
              <a:rPr lang="en-US" sz="8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Spirit is like water</a:t>
            </a:r>
            <a:br>
              <a:rPr lang="en-US" sz="8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my soul…</a:t>
            </a:r>
            <a:endParaRPr lang="en-US" sz="80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434280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144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8000"/>
              </a:lnSpc>
              <a:spcBef>
                <a:spcPct val="50000"/>
              </a:spcBef>
            </a:pPr>
            <a:r>
              <a:rPr lang="en-US" sz="8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Spirit is like water</a:t>
            </a:r>
            <a:br>
              <a:rPr lang="en-US" sz="8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to my soul…</a:t>
            </a:r>
            <a:endParaRPr lang="en-US" sz="80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400023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144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8000"/>
              </a:lnSpc>
              <a:spcBef>
                <a:spcPct val="50000"/>
              </a:spcBef>
            </a:pPr>
            <a:r>
              <a:rPr lang="en-US" sz="8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Spirit is like water</a:t>
            </a:r>
            <a:br>
              <a:rPr lang="en-US" sz="8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to my soul…</a:t>
            </a:r>
            <a:endParaRPr lang="en-US" sz="80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373473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144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8000"/>
              </a:lnSpc>
              <a:spcBef>
                <a:spcPct val="50000"/>
              </a:spcBef>
            </a:pPr>
            <a:r>
              <a:rPr lang="en-US" sz="8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Word is a lamp</a:t>
            </a:r>
            <a:br>
              <a:rPr lang="en-US" sz="8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8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389005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144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8000"/>
              </a:lnSpc>
              <a:spcBef>
                <a:spcPct val="50000"/>
              </a:spcBef>
            </a:pPr>
            <a:r>
              <a:rPr lang="en-US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Word is a lamp</a:t>
            </a:r>
            <a:br>
              <a:rPr lang="en-US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8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02836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Jesus….   </a:t>
            </a:r>
            <a:b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r>
              <a:rPr lang="en-US" sz="13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Jesus….</a:t>
            </a:r>
            <a:endParaRPr lang="en-US" sz="13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6777769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144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8000"/>
              </a:lnSpc>
              <a:spcBef>
                <a:spcPct val="50000"/>
              </a:spcBef>
            </a:pPr>
            <a:r>
              <a:rPr lang="en-US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Word is a lamp</a:t>
            </a:r>
            <a:br>
              <a:rPr lang="en-US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unto my feet…</a:t>
            </a:r>
            <a:endParaRPr lang="en-US" sz="8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774358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144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8000"/>
              </a:lnSpc>
              <a:spcBef>
                <a:spcPct val="50000"/>
              </a:spcBef>
            </a:pPr>
            <a:r>
              <a:rPr lang="en-US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Word is a lamp</a:t>
            </a:r>
            <a:br>
              <a:rPr lang="en-US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unto my feet…</a:t>
            </a:r>
            <a:endParaRPr lang="en-US" sz="80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7113406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144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8000"/>
              </a:lnSpc>
              <a:spcBef>
                <a:spcPct val="50000"/>
              </a:spcBef>
            </a:pPr>
            <a:r>
              <a:rPr lang="en-US" sz="8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Word is a lamp</a:t>
            </a:r>
            <a:br>
              <a:rPr lang="en-US" sz="8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unto my feet…</a:t>
            </a:r>
            <a:endParaRPr lang="en-US" sz="80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22235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144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8000"/>
              </a:lnSpc>
              <a:spcBef>
                <a:spcPct val="50000"/>
              </a:spcBef>
            </a:pPr>
            <a:r>
              <a:rPr lang="en-US" sz="8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Word is a lamp</a:t>
            </a:r>
            <a:br>
              <a:rPr lang="en-US" sz="8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unto my feet…</a:t>
            </a:r>
            <a:endParaRPr lang="en-US" sz="80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0661957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144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8000"/>
              </a:lnSpc>
              <a:spcBef>
                <a:spcPct val="50000"/>
              </a:spcBef>
            </a:pPr>
            <a:r>
              <a:rPr lang="en-US" sz="8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Word is a lamp</a:t>
            </a:r>
            <a:br>
              <a:rPr lang="en-US" sz="8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unto my feet…</a:t>
            </a:r>
            <a:endParaRPr lang="en-US" sz="80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400969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186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15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 I love You</a:t>
            </a:r>
            <a:endParaRPr lang="en-US" sz="115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6002148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186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15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 I love You</a:t>
            </a:r>
            <a:endParaRPr lang="en-US" sz="115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6190383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186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15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 I love You</a:t>
            </a:r>
            <a:endParaRPr lang="en-US" sz="115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4312105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186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15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 I love You</a:t>
            </a:r>
            <a:endParaRPr lang="en-US" sz="115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928848"/>
            <a:ext cx="12192000" cy="1918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6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love You</a:t>
            </a:r>
            <a:endParaRPr lang="en-US" sz="1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4788988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928848"/>
            <a:ext cx="12192000" cy="1918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love You</a:t>
            </a:r>
            <a:endParaRPr lang="en-US" sz="166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35654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Jesus….   </a:t>
            </a:r>
            <a:b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Jesus….</a:t>
            </a:r>
            <a:endParaRPr lang="en-US" sz="13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1827356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928848"/>
            <a:ext cx="12192000" cy="1918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love You</a:t>
            </a:r>
            <a:endParaRPr lang="en-US" sz="166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1239558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928848"/>
            <a:ext cx="12192000" cy="1918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6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love You</a:t>
            </a:r>
            <a:endParaRPr lang="en-US" sz="166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0517279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532499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762000"/>
            <a:ext cx="12192000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Jesus, Jesus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and Anointed One,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Jesus….</a:t>
            </a:r>
            <a:r>
              <a:rPr lang="en-US" sz="6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endParaRPr lang="en-US" sz="60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  <a:p>
            <a:pPr lvl="0"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Jesus</a:t>
            </a:r>
            <a:r>
              <a:rPr lang="en-US" sz="6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, Jesus</a:t>
            </a:r>
            <a:br>
              <a:rPr lang="en-US" sz="6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6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Risen and Exalted One</a:t>
            </a:r>
            <a:br>
              <a:rPr lang="en-US" sz="6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6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Jesus</a:t>
            </a:r>
            <a:r>
              <a:rPr lang="en-US" sz="6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….</a:t>
            </a:r>
            <a:endParaRPr lang="en-US" sz="6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Name is like honey on my lips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Spirit like water to my soul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Word is a lamp unto my feet</a:t>
            </a:r>
          </a:p>
          <a:p>
            <a:pPr lvl="0"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Jesus, I love You… I love You…</a:t>
            </a:r>
            <a:endParaRPr lang="en-US" sz="6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17674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Jesus….   </a:t>
            </a:r>
            <a: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Jesus….</a:t>
            </a:r>
            <a:endParaRPr lang="en-US" sz="13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619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Jesus….   </a:t>
            </a:r>
            <a: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r>
              <a:rPr lang="en-US" sz="13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Jesus….</a:t>
            </a:r>
            <a:endParaRPr lang="en-US" sz="138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14003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and</a:t>
            </a:r>
            <a:br>
              <a:rPr lang="en-US" sz="13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Anointed One</a:t>
            </a:r>
            <a:endParaRPr lang="en-US" sz="13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93887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and</a:t>
            </a:r>
            <a:b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Anointed One</a:t>
            </a:r>
            <a:endParaRPr lang="en-US" sz="13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92898176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86999</TotalTime>
  <Words>188</Words>
  <Application>Microsoft Office PowerPoint</Application>
  <PresentationFormat>Widescreen</PresentationFormat>
  <Paragraphs>55</Paragraphs>
  <Slides>54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8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539</cp:revision>
  <dcterms:created xsi:type="dcterms:W3CDTF">2000-04-04T23:34:29Z</dcterms:created>
  <dcterms:modified xsi:type="dcterms:W3CDTF">2013-04-27T00:37:55Z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