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6"/>
  </p:notesMasterIdLst>
  <p:sldIdLst>
    <p:sldId id="1223" r:id="rId2"/>
    <p:sldId id="1231" r:id="rId3"/>
    <p:sldId id="1232" r:id="rId4"/>
    <p:sldId id="1230" r:id="rId5"/>
    <p:sldId id="1229" r:id="rId6"/>
    <p:sldId id="1233" r:id="rId7"/>
    <p:sldId id="1234" r:id="rId8"/>
    <p:sldId id="1239" r:id="rId9"/>
    <p:sldId id="1238" r:id="rId10"/>
    <p:sldId id="1237" r:id="rId11"/>
    <p:sldId id="1236" r:id="rId12"/>
    <p:sldId id="1235" r:id="rId13"/>
    <p:sldId id="1244" r:id="rId14"/>
    <p:sldId id="1242" r:id="rId15"/>
    <p:sldId id="1241" r:id="rId16"/>
    <p:sldId id="1240" r:id="rId17"/>
    <p:sldId id="1243" r:id="rId18"/>
    <p:sldId id="1245" r:id="rId19"/>
    <p:sldId id="1246" r:id="rId20"/>
    <p:sldId id="1247" r:id="rId21"/>
    <p:sldId id="1248" r:id="rId22"/>
    <p:sldId id="1249" r:id="rId23"/>
    <p:sldId id="1250" r:id="rId24"/>
    <p:sldId id="1256" r:id="rId25"/>
    <p:sldId id="1257" r:id="rId26"/>
    <p:sldId id="1255" r:id="rId27"/>
    <p:sldId id="1254" r:id="rId28"/>
    <p:sldId id="1253" r:id="rId29"/>
    <p:sldId id="1252" r:id="rId30"/>
    <p:sldId id="1251" r:id="rId31"/>
    <p:sldId id="1264" r:id="rId32"/>
    <p:sldId id="1263" r:id="rId33"/>
    <p:sldId id="1262" r:id="rId34"/>
    <p:sldId id="1261" r:id="rId35"/>
    <p:sldId id="1260" r:id="rId36"/>
    <p:sldId id="1259" r:id="rId37"/>
    <p:sldId id="1258" r:id="rId38"/>
    <p:sldId id="1271" r:id="rId39"/>
    <p:sldId id="1270" r:id="rId40"/>
    <p:sldId id="1269" r:id="rId41"/>
    <p:sldId id="1268" r:id="rId42"/>
    <p:sldId id="1267" r:id="rId43"/>
    <p:sldId id="1266" r:id="rId44"/>
    <p:sldId id="1265" r:id="rId45"/>
    <p:sldId id="1275" r:id="rId46"/>
    <p:sldId id="1274" r:id="rId47"/>
    <p:sldId id="1273" r:id="rId48"/>
    <p:sldId id="1272" r:id="rId49"/>
    <p:sldId id="1276" r:id="rId50"/>
    <p:sldId id="1277" r:id="rId51"/>
    <p:sldId id="1278" r:id="rId52"/>
    <p:sldId id="1228" r:id="rId53"/>
    <p:sldId id="1224" r:id="rId54"/>
    <p:sldId id="1226" r:id="rId5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00" autoAdjust="0"/>
    <p:restoredTop sz="94550" autoAdjust="0"/>
  </p:normalViewPr>
  <p:slideViewPr>
    <p:cSldViewPr>
      <p:cViewPr varScale="1">
        <p:scale>
          <a:sx n="83" d="100"/>
          <a:sy n="83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458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205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5686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1493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457451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</a:t>
            </a:r>
            <a:endParaRPr lang="en-US" sz="124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129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457451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24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</a:t>
            </a:r>
            <a:endParaRPr lang="en-US" sz="1245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6573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457451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</a:t>
            </a:r>
            <a:endParaRPr lang="en-US" sz="124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308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457451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</a:t>
            </a:r>
            <a:endParaRPr lang="en-US" sz="124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0912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33770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126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b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7915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7872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8404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458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Risen and</a:t>
            </a:r>
            <a:b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33896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9548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1603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lips…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19914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lips…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549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</a:t>
            </a:r>
            <a:b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lips…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13061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</a:t>
            </a:r>
            <a:b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lips…</a:t>
            </a: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397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b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1035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05189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</a:t>
            </a:r>
            <a:b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lips…</a:t>
            </a: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07295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18316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25636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my soul…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3490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to my soul…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52074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my soul…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34280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to my soul…</a:t>
            </a: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00023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is like water</a:t>
            </a:r>
            <a:b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to my soul…</a:t>
            </a: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73473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8900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0283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b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77776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my feet…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74358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my feet…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11340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my feet…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2235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my feet…</a:t>
            </a: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66195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</a:t>
            </a:r>
            <a:b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unto my feet…</a:t>
            </a: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00969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I love You</a:t>
            </a:r>
            <a:endParaRPr lang="en-US" sz="8625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00214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I love You</a:t>
            </a:r>
            <a:endParaRPr lang="en-US" sz="8625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19038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I love You</a:t>
            </a:r>
            <a:endParaRPr lang="en-US" sz="8625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31210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I love You</a:t>
            </a:r>
            <a:endParaRPr lang="en-US" sz="8625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053887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love You</a:t>
            </a:r>
            <a:endParaRPr lang="en-US" sz="124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78898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053887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24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love You</a:t>
            </a:r>
            <a:endParaRPr lang="en-US" sz="1245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565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b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Jesus….</a:t>
            </a:r>
            <a:endParaRPr lang="en-US" sz="1035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82735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053887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love You</a:t>
            </a:r>
            <a:endParaRPr lang="en-US" sz="124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23955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053887"/>
            <a:ext cx="9144000" cy="142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love You</a:t>
            </a:r>
            <a:endParaRPr lang="en-US" sz="124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51727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53249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Jesus, Jesus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 Anointed One,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</a:t>
            </a: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endParaRPr lang="en-US" sz="45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Jesus</a:t>
            </a: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, Jesus</a:t>
            </a:r>
            <a:b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Risen and Exalted One</a:t>
            </a:r>
            <a:b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Jesus</a:t>
            </a: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endParaRPr lang="en-US" sz="45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2746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Name is like honey on my lips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Spirit like water to my soul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a lamp unto my feet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Jesus, I love You… I love You…</a:t>
            </a:r>
            <a:endParaRPr lang="en-US" sz="45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767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Jesus….</a:t>
            </a:r>
            <a:endParaRPr lang="en-US" sz="1035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1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   </a:t>
            </a: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103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Jesus….</a:t>
            </a:r>
            <a:endParaRPr lang="en-US" sz="103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4003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3887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and</a:t>
            </a:r>
            <a:br>
              <a:rPr lang="en-US" sz="103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Anointed One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2898176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87000</TotalTime>
  <Words>188</Words>
  <Application>Microsoft Office PowerPoint</Application>
  <PresentationFormat>On-screen Show (4:3)</PresentationFormat>
  <Paragraphs>55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2013-04-27T00:38:41Z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