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73" r:id="rId3"/>
    <p:sldId id="257" r:id="rId4"/>
    <p:sldId id="258" r:id="rId5"/>
    <p:sldId id="275" r:id="rId6"/>
    <p:sldId id="274" r:id="rId7"/>
    <p:sldId id="283" r:id="rId8"/>
    <p:sldId id="284" r:id="rId9"/>
    <p:sldId id="28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12" d="100"/>
          <a:sy n="112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9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9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9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B/19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And Anointed One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614816"/>
            <a:ext cx="9131300" cy="593838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00" y="30041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228" y="1805085"/>
            <a:ext cx="8787487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Anointed One     Je-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36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814" y="290954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43928" y="17101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" y="17101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93249" y="17101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9030" y="1733648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53299" y="1732309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62572" y="1732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99111" y="1732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26623" y="1732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9278" y="2920939"/>
            <a:ext cx="5690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29030" y="29215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51494" y="2932966"/>
            <a:ext cx="56906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43528" y="29329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-54950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49" y="1202340"/>
            <a:ext cx="878748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Anointed One…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   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Anointed One     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21257" y="106680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66115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84373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4269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8924" y="1051925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3782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1936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45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3694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9475" y="1958524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93744" y="195718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8752" y="19762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15477" y="19420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67068" y="19669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81713" y="2799011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6571" y="27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84373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4725" y="27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9380" y="2784136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74238" y="27841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02392" y="27841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45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3694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9475" y="3582912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93744" y="358157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03017" y="3581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39556" y="3581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67068" y="3581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49" y="1202340"/>
            <a:ext cx="878748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Anointed One…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   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Anointed One     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21257" y="106680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66115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84373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4269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8924" y="1051925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3782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1936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45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3694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9475" y="1958524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93744" y="195718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8752" y="19762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15477" y="19420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67068" y="19669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81713" y="2799011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6571" y="27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84373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4725" y="27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29380" y="2784136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74238" y="27841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02392" y="27841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45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3694" y="35594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9475" y="3582912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93744" y="358157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03017" y="3581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39556" y="3581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55589" y="35648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390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Name is like honey on my lips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Spirit like water to my soul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Word is a lamp unto my feet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Jesus I love You….      I love You….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4257" y="2814502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41923" y="6204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1193" y="6079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2107" y="6204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17955" y="625781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05199" y="17675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17227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47093" y="17918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94500" y="1762639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1849" y="27750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5507" y="27840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77366" y="2802303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7400" y="3863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76536" y="38351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607" y="38688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76975" y="38351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Name is like honey on my lips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Your Spirit like water to my soul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Word is a lamp unto my feet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Jesus I love You….      I love You….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4257" y="2814502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41923" y="6204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1193" y="60792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82107" y="6204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17955" y="625781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05199" y="17675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17227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47093" y="17918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94500" y="1762639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51849" y="27750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5507" y="27840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77366" y="2802303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57400" y="386353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76536" y="38351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607" y="38688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76975" y="38351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612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49" y="1202340"/>
            <a:ext cx="8787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Anointed One…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21257" y="106680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66115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784373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4269" y="1066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68924" y="1051925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13782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1936" y="10519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845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33694" y="19350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69475" y="1958524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93744" y="195718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18752" y="19762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15477" y="19420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67068" y="19669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23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748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60867" cy="3452999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24487" y="3449150"/>
            <a:ext cx="9160867" cy="34088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4487" y="275490"/>
            <a:ext cx="878748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Anointed One…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   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Anointed One     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Name is like honey on my lips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Spirit like water to my soul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Word is a lamp unto my feet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Jesus I love you….    I love You….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93921" y="13995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8779" y="1399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7749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07855" y="515604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933" y="1399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1588" y="125075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6446" y="1250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4600" y="1250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221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07070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2851" y="973034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67120" y="9716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2128" y="9907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8853" y="9565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40444" y="9814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93209" y="1822978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8067" y="1822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7037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221" y="1822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0876" y="180810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5734" y="18081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3888" y="18081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5509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06358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2139" y="2656062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66408" y="265472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22406" y="26547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32145" y="2637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28253" y="2637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84130" y="35168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400" y="35043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24314" y="35168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0162" y="3522166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5199" y="433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400" y="42894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47093" y="4358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6698" y="4346905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447" y="51166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9105" y="51255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30964" y="5143842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5640" y="59614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76351" y="59406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7645" y="59654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95576" y="59755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301</Words>
  <Application>Microsoft Office PowerPoint</Application>
  <PresentationFormat>On-screen Show (4:3)</PresentationFormat>
  <Paragraphs>180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49</cp:revision>
  <dcterms:created xsi:type="dcterms:W3CDTF">2011-03-14T11:27:39Z</dcterms:created>
  <dcterms:modified xsi:type="dcterms:W3CDTF">2013-04-27T00:03:19Z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