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sldIdLst>
    <p:sldId id="273" r:id="rId3"/>
    <p:sldId id="257" r:id="rId4"/>
    <p:sldId id="258" r:id="rId5"/>
    <p:sldId id="275" r:id="rId6"/>
    <p:sldId id="274" r:id="rId7"/>
    <p:sldId id="283" r:id="rId8"/>
    <p:sldId id="284" r:id="rId9"/>
    <p:sldId id="285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2A2A"/>
    <a:srgbClr val="FDFDFD"/>
    <a:srgbClr val="7E0000"/>
    <a:srgbClr val="C00000"/>
    <a:srgbClr val="920000"/>
    <a:srgbClr val="12124A"/>
    <a:srgbClr val="4C002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 varScale="1">
        <p:scale>
          <a:sx n="112" d="100"/>
          <a:sy n="112" d="100"/>
        </p:scale>
        <p:origin x="102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3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29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F76BE-1FDC-4294-A6F8-271D7B45137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60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A1E53-C4BB-4834-AE96-88971AC90C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087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B3B2C-DFAD-40DB-93FD-3DF108F700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50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DAE7-716F-4301-A9D5-8836F1B23C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5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639E-C165-40C4-BC06-08DD0F99AD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0325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352E-AA80-414B-B43C-0B26B90B8C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7530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EC07C-6A66-4DB5-AF5D-45CBEB4097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775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B6F8C-B511-48A3-BED2-55A1ABDEA2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0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11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1EAD-95BC-490E-A998-396AFC8800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73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BDEF2-617F-411A-8395-523A95A259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599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14351-4B95-4CE0-9194-6E84FC1D35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396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6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3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2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2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E2C3850-6B08-4D4D-9D9B-2D9F03A11B5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68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19/" TargetMode="Externa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/19/" TargetMode="External"/><Relationship Id="rId7" Type="http://schemas.openxmlformats.org/officeDocument/2006/relationships/hyperlink" Target="http://dev.agodsendtech.com/mu_chords/quickimages/0/A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D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/19/" TargetMode="External"/><Relationship Id="rId7" Type="http://schemas.openxmlformats.org/officeDocument/2006/relationships/hyperlink" Target="http://dev.agodsendtech.com/mu_chords/quickimages/0/A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D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/19/" TargetMode="External"/><Relationship Id="rId7" Type="http://schemas.openxmlformats.org/officeDocument/2006/relationships/hyperlink" Target="http://dev.agodsendtech.com/mu_chords/quickimages/0/A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D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A/19/" TargetMode="External"/><Relationship Id="rId2" Type="http://schemas.openxmlformats.org/officeDocument/2006/relationships/hyperlink" Target="http://dev.agodsendtech.com/mu_chords/quickimages/0/B/19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E/19/" TargetMode="External"/><Relationship Id="rId4" Type="http://schemas.openxmlformats.org/officeDocument/2006/relationships/hyperlink" Target="http://dev.agodsendtech.com/mu_chords/quickimages/0/D/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And Anointed One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0177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346638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0" y="614816"/>
            <a:ext cx="9131300" cy="5938384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700" y="30041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Intro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9228" y="1805085"/>
            <a:ext cx="8787487" cy="1654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</a:t>
            </a: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Anointed One     Je-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</a:t>
            </a:r>
            <a:r>
              <a:rPr lang="en-US" sz="36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3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6814" y="290954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43928" y="171014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2400" y="171014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393249" y="171014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29030" y="1733648"/>
            <a:ext cx="627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53299" y="1732309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062572" y="17323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299111" y="17323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626623" y="17323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59278" y="2920939"/>
            <a:ext cx="56906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29030" y="292156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751494" y="2932966"/>
            <a:ext cx="56906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943528" y="293296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93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-54950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1a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849" y="1202340"/>
            <a:ext cx="878748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Je--------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         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Je-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Anointed One…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Je-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Je-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            Je-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Holy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Anointed One     Je-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21257" y="1066800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66115" y="10668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784373" y="193502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94269" y="10668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68924" y="1051925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13782" y="105192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41936" y="105192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92845" y="193502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33694" y="193502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69475" y="1958524"/>
            <a:ext cx="627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393744" y="1957185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518752" y="19762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915477" y="194202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067068" y="196695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4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81713" y="2799011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26571" y="279901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784373" y="355941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54725" y="279901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8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29380" y="2784136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74238" y="278413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02392" y="278413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92845" y="355941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33694" y="355941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69475" y="3582912"/>
            <a:ext cx="627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393744" y="3581573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503017" y="358157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39556" y="358157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067068" y="358157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4308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1b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849" y="1202340"/>
            <a:ext cx="878748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Je--------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         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Je-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Anointed One…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Je-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Je-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            Je-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Holy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Anointed One     Je-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21257" y="1066800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66115" y="10668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784373" y="193502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94269" y="10668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68924" y="1051925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13782" y="105192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41936" y="105192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92845" y="193502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33694" y="193502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69475" y="1958524"/>
            <a:ext cx="627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393744" y="1957185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518752" y="19762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915477" y="194202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067068" y="196695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1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81713" y="2799011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26571" y="279901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784373" y="355941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54725" y="279901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5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29380" y="2784136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74238" y="278413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02392" y="278413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92845" y="355941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33694" y="355941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69475" y="3582912"/>
            <a:ext cx="627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393744" y="3581573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503017" y="358157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39556" y="358157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055589" y="356483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33908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1a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75" y="706299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Your Name is like honey on my lips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Your Spirit like water to my soul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Your Word is a lamp unto my feet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Jesus I love You….      I love You….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454257" y="2814502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41923" y="62048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91193" y="60792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482107" y="62048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17955" y="625781"/>
            <a:ext cx="65839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05199" y="176755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3400" y="172279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047093" y="179188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94500" y="1762639"/>
            <a:ext cx="65839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51849" y="277509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5507" y="27840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77366" y="2802303"/>
            <a:ext cx="65839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57400" y="386353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176536" y="383510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75607" y="386883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276975" y="383510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150478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1b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75" y="706299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Your Name is like honey on my lips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Your Spirit like water to my soul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Your Word is a lamp unto my feet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Jesus I love You….      I love You….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454257" y="2814502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41923" y="62048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91193" y="60792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482107" y="62048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17955" y="625781"/>
            <a:ext cx="65839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05199" y="176755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3400" y="172279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047093" y="179188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94500" y="1762639"/>
            <a:ext cx="65839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51849" y="277509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5507" y="27840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77366" y="2802303"/>
            <a:ext cx="65839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57400" y="386353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176536" y="383510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75607" y="386883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276975" y="383510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426121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Close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849" y="1202340"/>
            <a:ext cx="878748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Je--------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         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Je-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Anointed One…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Je-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21257" y="1066800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66115" y="10668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784373" y="193502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94269" y="10668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68924" y="1051925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13782" y="105192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41936" y="105192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92845" y="193502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33694" y="193502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69475" y="1958524"/>
            <a:ext cx="627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393744" y="1957185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518752" y="19762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915477" y="194202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067068" y="196695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15234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5748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0"/>
            <a:ext cx="9160867" cy="3452999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24487" y="3449150"/>
            <a:ext cx="9160867" cy="340885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24487" y="275490"/>
            <a:ext cx="8787487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Je--------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         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Je-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Anointed One…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Je-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Je-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            Je-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Holy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Anointed One     Je-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Your Name is like honey on my lips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Your Spirit like water to my soul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Your Word is a lamp unto my feet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Jesus I love you….    I love You….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193921" y="139950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38779" y="1399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757749" y="94953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407855" y="5156041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66933" y="1399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5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41588" y="125075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86446" y="12507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14600" y="12507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66221" y="94953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07070" y="94953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42851" y="973034"/>
            <a:ext cx="627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367120" y="971695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92128" y="99076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888853" y="95653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040444" y="98146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6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193209" y="1822978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38067" y="182297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757037" y="263256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66221" y="182297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0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40876" y="1808103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85734" y="180810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13888" y="180810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65509" y="263256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06358" y="263256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42139" y="2656062"/>
            <a:ext cx="627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366408" y="2654723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522406" y="265472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32145" y="263798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028253" y="263798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84130" y="351686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3400" y="35043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624314" y="351686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60162" y="3522166"/>
            <a:ext cx="65839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05199" y="43342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3400" y="428949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047093" y="435859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586698" y="4346905"/>
            <a:ext cx="65839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05447" y="511662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9105" y="512558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5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930964" y="5143842"/>
            <a:ext cx="65839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45640" y="596145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776351" y="594068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67645" y="596546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5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95576" y="597558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84421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3798</TotalTime>
  <Words>301</Words>
  <Application>Microsoft Office PowerPoint</Application>
  <PresentationFormat>On-screen Show (4:3)</PresentationFormat>
  <Paragraphs>180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Blank Presentation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 Counsellor</cp:lastModifiedBy>
  <cp:revision>49</cp:revision>
  <dcterms:created xsi:type="dcterms:W3CDTF">2011-03-14T11:27:39Z</dcterms:created>
  <dcterms:modified xsi:type="dcterms:W3CDTF">2013-04-27T00:03:19Z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