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2" r:id="rId2"/>
    <p:sldId id="27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2A2A"/>
    <a:srgbClr val="FDFDFD"/>
    <a:srgbClr val="7E0000"/>
    <a:srgbClr val="C00000"/>
    <a:srgbClr val="920000"/>
    <a:srgbClr val="12124A"/>
    <a:srgbClr val="4C002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112" d="100"/>
          <a:sy n="112" d="100"/>
        </p:scale>
        <p:origin x="102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6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5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39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08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5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3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753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77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0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E2C3850-6B08-4D4D-9D9B-2D9F03A11B5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68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B/19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E/19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0"/>
            <a:ext cx="9160867" cy="3452999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24487" y="3449150"/>
            <a:ext cx="9160867" cy="340885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24487" y="275490"/>
            <a:ext cx="8787487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Je--------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         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Je-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Anointed One…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Je-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Je-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            Je-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Holy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Anointed One     Je-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Your Name is like honey on my lips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Your Spirit like water to my soul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Your Word is a lamp unto my feet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Jesus I love you….    I love You….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193921" y="139950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38779" y="1399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757749" y="94953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407855" y="5156041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6933" y="1399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5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41588" y="125075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86446" y="1250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14600" y="1250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6221" y="94953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07070" y="94953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42851" y="973034"/>
            <a:ext cx="627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367120" y="971695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92128" y="99076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888853" y="95653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40444" y="98146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6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193209" y="1822978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38067" y="182297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757037" y="263256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6221" y="182297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0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40876" y="1808103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85734" y="180810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13888" y="180810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5509" y="263256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06358" y="263256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42139" y="2656062"/>
            <a:ext cx="627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366408" y="2654723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522406" y="265472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32145" y="26379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28253" y="26379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84130" y="351686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3400" y="35043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624314" y="351686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60162" y="3522166"/>
            <a:ext cx="65839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05199" y="43342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3400" y="428949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047093" y="435859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86698" y="4346905"/>
            <a:ext cx="65839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05447" y="511662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9105" y="51255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930964" y="5143842"/>
            <a:ext cx="65839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45640" y="596145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776351" y="594068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7645" y="596546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95576" y="597558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8442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And Anointed One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0177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46638564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3799</TotalTime>
  <Words>64</Words>
  <Application>Microsoft Office PowerPoint</Application>
  <PresentationFormat>On-screen Show (4:3)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1_Blank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 Counsellor</cp:lastModifiedBy>
  <cp:revision>50</cp:revision>
  <dcterms:created xsi:type="dcterms:W3CDTF">2011-03-14T11:27:39Z</dcterms:created>
  <dcterms:modified xsi:type="dcterms:W3CDTF">2013-04-27T00:03:47Z</dcterms:modified>
  <cp:contentStatus/>
</cp:coreProperties>
</file>