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2" d="100"/>
          <a:sy n="62" d="100"/>
        </p:scale>
        <p:origin x="72" y="7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221255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86964</TotalTime>
  <Words>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2013-04-16T14:39:57Z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