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1223" r:id="rId2"/>
    <p:sldId id="1224" r:id="rId3"/>
    <p:sldId id="1225" r:id="rId4"/>
  </p:sldIdLst>
  <p:sldSz cx="12192000" cy="6858000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 varScale="1">
        <p:scale>
          <a:sx n="62" d="100"/>
          <a:sy n="62" d="100"/>
        </p:scale>
        <p:origin x="72" y="78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fld id="{3F4A7D99-5928-42C1-AFFC-6C2D36E5D6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91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57FFB-995B-4BB7-9C54-9E35FC0296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84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ABA55-1330-4E44-B5D8-958CBF50D9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42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1E93E-314F-4BB0-BF24-4159FC7094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247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B54EB-3752-45A4-8295-7390FF7B38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258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5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8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21C23-F905-489F-BB6A-4070C58064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7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B3CFF-C0A9-4A07-AE82-1AA4C52100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36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9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63F57-C202-4307-B4CB-78A536CF79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72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099D4-05B8-4636-94D9-C2AC42CFC5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519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5A882-28E3-4E8A-860D-AF40A5DB6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8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31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4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31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EC9D9-7297-47AD-A661-78BD7B76BF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0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31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4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31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43F8C-CB11-49D9-951A-E832377E10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26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0FDF3A54-A289-43C8-9606-8A02748B86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89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1944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066800"/>
            <a:ext cx="12192000" cy="4221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He’s already provided…</a:t>
            </a:r>
            <a:b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He’s already provided…</a:t>
            </a:r>
          </a:p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Everything you need</a:t>
            </a:r>
            <a:b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He’s already provided</a:t>
            </a:r>
          </a:p>
        </p:txBody>
      </p:sp>
    </p:spTree>
    <p:extLst>
      <p:ext uri="{BB962C8B-B14F-4D97-AF65-F5344CB8AC3E}">
        <p14:creationId xmlns:p14="http://schemas.microsoft.com/office/powerpoint/2010/main" val="3257715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066800"/>
            <a:ext cx="12192000" cy="4221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Every promise you can claim</a:t>
            </a:r>
            <a:b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Just ask it in His Name</a:t>
            </a:r>
          </a:p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Everything you need</a:t>
            </a:r>
            <a:b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He’s already provided</a:t>
            </a:r>
            <a:endParaRPr lang="en-US" sz="70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42212551"/>
      </p:ext>
    </p:extLst>
  </p:cSld>
  <p:clrMapOvr>
    <a:masterClrMapping/>
  </p:clrMapOvr>
</p:sld>
</file>

<file path=ppt/theme/theme1.xml><?xml version="1.0" encoding="utf-8"?>
<a:theme xmlns:a="http://schemas.openxmlformats.org/drawingml/2006/main" name="Songs Theme">
  <a:themeElements>
    <a:clrScheme name="Live Lyrics">
      <a:dk1>
        <a:srgbClr val="FFFFFF"/>
      </a:dk1>
      <a:lt1>
        <a:srgbClr val="D8D8D8"/>
      </a:lt1>
      <a:dk2>
        <a:srgbClr val="7F7F7F"/>
      </a:dk2>
      <a:lt2>
        <a:srgbClr val="C5C5F1"/>
      </a:lt2>
      <a:accent1>
        <a:srgbClr val="7086E6"/>
      </a:accent1>
      <a:accent2>
        <a:srgbClr val="457DED"/>
      </a:accent2>
      <a:accent3>
        <a:srgbClr val="808080"/>
      </a:accent3>
      <a:accent4>
        <a:srgbClr val="40404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ongs Theme" id="{19E06BB1-F2B7-46F4-86E0-C4E251F95804}" vid="{B5BBAB04-C093-472B-8BB5-F591687EDB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Songs Theme</Template>
  <TotalTime>86964</TotalTime>
  <Words>9</Words>
  <Application>Microsoft Office PowerPoint</Application>
  <PresentationFormat>Widescreen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Monotype Corsiva</vt:lpstr>
      <vt:lpstr>Times New Roman</vt:lpstr>
      <vt:lpstr>Songs Theme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536</cp:revision>
  <dcterms:created xsi:type="dcterms:W3CDTF">2000-04-04T23:34:29Z</dcterms:created>
  <dcterms:modified xsi:type="dcterms:W3CDTF">2013-04-16T14:39:57Z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