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2" autoAdjust="0"/>
    <p:restoredTop sz="94550" autoAdjust="0"/>
  </p:normalViewPr>
  <p:slideViewPr>
    <p:cSldViewPr>
      <p:cViewPr varScale="1">
        <p:scale>
          <a:sx n="87" d="100"/>
          <a:sy n="87" d="100"/>
        </p:scale>
        <p:origin x="10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221255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86964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2013-04-16T15:03:09Z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