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8"/>
  </p:notesMasterIdLst>
  <p:sldIdLst>
    <p:sldId id="1223" r:id="rId2"/>
    <p:sldId id="1272" r:id="rId3"/>
    <p:sldId id="1271" r:id="rId4"/>
    <p:sldId id="1270" r:id="rId5"/>
    <p:sldId id="1227" r:id="rId6"/>
    <p:sldId id="1269" r:id="rId7"/>
    <p:sldId id="1268" r:id="rId8"/>
    <p:sldId id="1267" r:id="rId9"/>
    <p:sldId id="1260" r:id="rId10"/>
    <p:sldId id="1261" r:id="rId11"/>
    <p:sldId id="1262" r:id="rId12"/>
    <p:sldId id="1263" r:id="rId13"/>
    <p:sldId id="1264" r:id="rId14"/>
    <p:sldId id="1265" r:id="rId15"/>
    <p:sldId id="1266" r:id="rId16"/>
    <p:sldId id="1259" r:id="rId17"/>
    <p:sldId id="1258" r:id="rId18"/>
    <p:sldId id="1257" r:id="rId19"/>
    <p:sldId id="1230" r:id="rId20"/>
    <p:sldId id="1256" r:id="rId21"/>
    <p:sldId id="1255" r:id="rId22"/>
    <p:sldId id="1254" r:id="rId23"/>
    <p:sldId id="1247" r:id="rId24"/>
    <p:sldId id="1246" r:id="rId25"/>
    <p:sldId id="1245" r:id="rId26"/>
    <p:sldId id="1231" r:id="rId27"/>
    <p:sldId id="1244" r:id="rId28"/>
    <p:sldId id="1242" r:id="rId29"/>
    <p:sldId id="1243" r:id="rId30"/>
    <p:sldId id="1241" r:id="rId31"/>
    <p:sldId id="1240" r:id="rId32"/>
    <p:sldId id="1239" r:id="rId33"/>
    <p:sldId id="1238" r:id="rId34"/>
    <p:sldId id="1237" r:id="rId35"/>
    <p:sldId id="1236" r:id="rId36"/>
    <p:sldId id="1235" r:id="rId37"/>
    <p:sldId id="1234" r:id="rId38"/>
    <p:sldId id="1233" r:id="rId39"/>
    <p:sldId id="1229" r:id="rId40"/>
    <p:sldId id="1274" r:id="rId41"/>
    <p:sldId id="1273" r:id="rId42"/>
    <p:sldId id="1275" r:id="rId43"/>
    <p:sldId id="1276" r:id="rId44"/>
    <p:sldId id="1232" r:id="rId45"/>
    <p:sldId id="1224" r:id="rId46"/>
    <p:sldId id="1225" r:id="rId47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62" d="100"/>
          <a:sy n="62" d="100"/>
        </p:scale>
        <p:origin x="72" y="7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6127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738329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538596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980440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1915071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881636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1800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2606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1612927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229087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0158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423188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683039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17954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3791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15100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851829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423110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14657435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2658594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</p:txBody>
      </p:sp>
    </p:spTree>
    <p:extLst>
      <p:ext uri="{BB962C8B-B14F-4D97-AF65-F5344CB8AC3E}">
        <p14:creationId xmlns:p14="http://schemas.microsoft.com/office/powerpoint/2010/main" val="3062738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52016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86528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56842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r>
              <a:rPr lang="en-US" sz="7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6145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r>
              <a:rPr lang="en-US" sz="7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11460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r>
              <a:rPr lang="en-US" sz="7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89136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r>
              <a:rPr lang="en-US" sz="7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2682853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r>
              <a:rPr lang="en-US" sz="7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389658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r>
              <a:rPr lang="en-US" sz="7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1874742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r>
              <a:rPr lang="en-US" sz="7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10903578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2785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need…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Everything you need…</a:t>
            </a:r>
            <a:r>
              <a:rPr lang="en-US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Everything you need…</a:t>
            </a:r>
          </a:p>
        </p:txBody>
      </p:sp>
    </p:spTree>
    <p:extLst>
      <p:ext uri="{BB962C8B-B14F-4D97-AF65-F5344CB8AC3E}">
        <p14:creationId xmlns:p14="http://schemas.microsoft.com/office/powerpoint/2010/main" val="305527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3916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58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“But my God</a:t>
            </a:r>
            <a:br>
              <a:rPr lang="en-US" sz="7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Shall supply all your need</a:t>
            </a:r>
            <a:br>
              <a:rPr lang="en-US" sz="7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His riches</a:t>
            </a:r>
            <a:br>
              <a:rPr lang="en-US" sz="7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glory by Christ Jesus”</a:t>
            </a:r>
            <a:br>
              <a:rPr lang="en-US" sz="7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-Phil 4:18</a:t>
            </a:r>
            <a:endParaRPr lang="en-US" sz="6000" i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9590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58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“But my God</a:t>
            </a:r>
            <a:br>
              <a:rPr lang="en-US" sz="7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Shall supply all your need</a:t>
            </a:r>
            <a:br>
              <a:rPr lang="en-US" sz="7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His riches</a:t>
            </a:r>
            <a:br>
              <a:rPr lang="en-US" sz="7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glory by Christ Jesus”</a:t>
            </a:r>
            <a:br>
              <a:rPr lang="en-US" sz="7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-Phil 4:18</a:t>
            </a:r>
            <a:endParaRPr lang="en-US" sz="6000" i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73931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58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“But my God</a:t>
            </a:r>
            <a:br>
              <a:rPr lang="en-US" sz="7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Shall supply all your need</a:t>
            </a:r>
            <a:br>
              <a:rPr lang="en-US" sz="7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His riches</a:t>
            </a:r>
            <a:br>
              <a:rPr lang="en-US" sz="7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glory by Christ Jesus”</a:t>
            </a:r>
            <a:br>
              <a:rPr lang="en-US" sz="7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-Phil 4:18</a:t>
            </a:r>
            <a:endParaRPr lang="en-US" sz="6000" i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47306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58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“But my God</a:t>
            </a:r>
            <a:br>
              <a:rPr lang="en-US" sz="70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Shall supply all your need</a:t>
            </a:r>
            <a:br>
              <a:rPr lang="en-US" sz="70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According to His riches</a:t>
            </a:r>
            <a:br>
              <a:rPr lang="en-US" sz="70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 glory by Christ Jesus”</a:t>
            </a:r>
            <a:br>
              <a:rPr lang="en-US" sz="70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-Phil 4:18</a:t>
            </a:r>
            <a:endParaRPr lang="en-US" sz="6000" i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27970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30929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22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0"/>
            <a:ext cx="12192000" cy="422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 promise you can claim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Just ask it in His Name</a:t>
            </a:r>
          </a:p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</a:t>
            </a:r>
            <a:endParaRPr lang="en-US" sz="70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221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  <a:endParaRPr lang="en-US" sz="7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250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7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endParaRPr lang="en-US" sz="70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075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  <a:endParaRPr lang="en-US" sz="7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319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He’s already provided…</a:t>
            </a:r>
            <a:b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He’s already provided…</a:t>
            </a:r>
            <a:endParaRPr lang="en-US" sz="7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4177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6790" y="1981200"/>
            <a:ext cx="12192000" cy="188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000"/>
              </a:lnSpc>
              <a:spcBef>
                <a:spcPct val="50000"/>
              </a:spcBef>
            </a:pPr>
            <a: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Everything you need</a:t>
            </a:r>
            <a:br>
              <a:rPr lang="en-US" sz="7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636250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86986</TotalTime>
  <Words>184</Words>
  <Application>Microsoft Office PowerPoint</Application>
  <PresentationFormat>Widescreen</PresentationFormat>
  <Paragraphs>46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539</cp:revision>
  <dcterms:created xsi:type="dcterms:W3CDTF">2000-04-04T23:34:29Z</dcterms:created>
  <dcterms:modified xsi:type="dcterms:W3CDTF">2013-04-16T15:01:40Z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