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48"/>
  </p:notesMasterIdLst>
  <p:sldIdLst>
    <p:sldId id="1223" r:id="rId2"/>
    <p:sldId id="1272" r:id="rId3"/>
    <p:sldId id="1271" r:id="rId4"/>
    <p:sldId id="1270" r:id="rId5"/>
    <p:sldId id="1227" r:id="rId6"/>
    <p:sldId id="1269" r:id="rId7"/>
    <p:sldId id="1268" r:id="rId8"/>
    <p:sldId id="1267" r:id="rId9"/>
    <p:sldId id="1260" r:id="rId10"/>
    <p:sldId id="1261" r:id="rId11"/>
    <p:sldId id="1262" r:id="rId12"/>
    <p:sldId id="1263" r:id="rId13"/>
    <p:sldId id="1264" r:id="rId14"/>
    <p:sldId id="1265" r:id="rId15"/>
    <p:sldId id="1266" r:id="rId16"/>
    <p:sldId id="1259" r:id="rId17"/>
    <p:sldId id="1258" r:id="rId18"/>
    <p:sldId id="1257" r:id="rId19"/>
    <p:sldId id="1230" r:id="rId20"/>
    <p:sldId id="1256" r:id="rId21"/>
    <p:sldId id="1255" r:id="rId22"/>
    <p:sldId id="1254" r:id="rId23"/>
    <p:sldId id="1247" r:id="rId24"/>
    <p:sldId id="1246" r:id="rId25"/>
    <p:sldId id="1245" r:id="rId26"/>
    <p:sldId id="1231" r:id="rId27"/>
    <p:sldId id="1244" r:id="rId28"/>
    <p:sldId id="1242" r:id="rId29"/>
    <p:sldId id="1243" r:id="rId30"/>
    <p:sldId id="1241" r:id="rId31"/>
    <p:sldId id="1240" r:id="rId32"/>
    <p:sldId id="1239" r:id="rId33"/>
    <p:sldId id="1238" r:id="rId34"/>
    <p:sldId id="1237" r:id="rId35"/>
    <p:sldId id="1236" r:id="rId36"/>
    <p:sldId id="1235" r:id="rId37"/>
    <p:sldId id="1234" r:id="rId38"/>
    <p:sldId id="1233" r:id="rId39"/>
    <p:sldId id="1229" r:id="rId40"/>
    <p:sldId id="1274" r:id="rId41"/>
    <p:sldId id="1273" r:id="rId42"/>
    <p:sldId id="1275" r:id="rId43"/>
    <p:sldId id="1276" r:id="rId44"/>
    <p:sldId id="1232" r:id="rId45"/>
    <p:sldId id="1224" r:id="rId46"/>
    <p:sldId id="1225" r:id="rId47"/>
  </p:sldIdLst>
  <p:sldSz cx="9144000" cy="6858000" type="screen4x3"/>
  <p:notesSz cx="6858000" cy="9144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0954" autoAdjust="0"/>
    <p:restoredTop sz="94550" autoAdjust="0"/>
  </p:normalViewPr>
  <p:slideViewPr>
    <p:cSldViewPr>
      <p:cViewPr varScale="1">
        <p:scale>
          <a:sx n="94" d="100"/>
          <a:sy n="94" d="100"/>
        </p:scale>
        <p:origin x="96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effectLst/>
                <a:latin typeface="Times New Roman" panose="02020603050405020304" pitchFamily="18" charset="0"/>
              </a:defRPr>
            </a:lvl1pPr>
          </a:lstStyle>
          <a:p>
            <a:endParaRPr lang="en-US"/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  <a:latin typeface="Times New Roman" panose="02020603050405020304" pitchFamily="18" charset="0"/>
              </a:defRPr>
            </a:lvl1pPr>
          </a:lstStyle>
          <a:p>
            <a:endParaRPr lang="en-US"/>
          </a:p>
        </p:txBody>
      </p:sp>
      <p:sp>
        <p:nvSpPr>
          <p:cNvPr id="1208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208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208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effectLst/>
                <a:latin typeface="Times New Roman" panose="02020603050405020304" pitchFamily="18" charset="0"/>
              </a:defRPr>
            </a:lvl1pPr>
          </a:lstStyle>
          <a:p>
            <a:endParaRPr lang="en-US"/>
          </a:p>
        </p:txBody>
      </p:sp>
      <p:sp>
        <p:nvSpPr>
          <p:cNvPr id="1208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  <a:latin typeface="Times New Roman" panose="02020603050405020304" pitchFamily="18" charset="0"/>
              </a:defRPr>
            </a:lvl1pPr>
          </a:lstStyle>
          <a:p>
            <a:fld id="{3F4A7D99-5928-42C1-AFFC-6C2D36E5D6C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819179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357FFB-995B-4BB7-9C54-9E35FC0296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36846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0ABA55-1330-4E44-B5D8-958CBF50D94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4422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B1E93E-314F-4BB0-BF24-4159FC70948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52476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0B54EB-3752-45A4-8295-7390FF7B38E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32585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60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85"/>
            <a:ext cx="7886700" cy="1500187"/>
          </a:xfrm>
        </p:spPr>
        <p:txBody>
          <a:bodyPr/>
          <a:lstStyle>
            <a:lvl1pPr marL="0" indent="0">
              <a:buNone/>
              <a:defRPr sz="1800"/>
            </a:lvl1pPr>
            <a:lvl2pPr marL="342900" indent="0">
              <a:buNone/>
              <a:defRPr sz="1500"/>
            </a:lvl2pPr>
            <a:lvl3pPr marL="685800" indent="0">
              <a:buNone/>
              <a:defRPr sz="135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F21C23-F905-489F-BB6A-4070C580644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59780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8B3CFF-C0A9-4A07-AE82-1AA4C521003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7364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9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9" y="1681163"/>
            <a:ext cx="3868737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9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C63F57-C202-4307-B4CB-78A536CF79D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728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3099D4-05B8-4636-94D9-C2AC42CFC5A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95195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15A882-28E3-4E8A-860D-AF40A5DB6A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38869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49" y="457200"/>
            <a:ext cx="2949575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47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49" y="2057400"/>
            <a:ext cx="2949575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CEC9D9-7297-47AD-A661-78BD7B76BFD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14060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49" y="457200"/>
            <a:ext cx="2949575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47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49" y="2057400"/>
            <a:ext cx="2949575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343F8C-CB11-49D9-951A-E832377E101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22657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3366CC">
                <a:gamma/>
                <a:shade val="76078"/>
                <a:invGamma/>
              </a:srgbClr>
            </a:gs>
            <a:gs pos="100000">
              <a:srgbClr val="3366CC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050"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50"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50">
                <a:effectLst/>
                <a:latin typeface="+mn-lt"/>
              </a:defRPr>
            </a:lvl1pPr>
          </a:lstStyle>
          <a:p>
            <a:fld id="{0FDF3A54-A289-43C8-9606-8A02748B86D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18919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33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Times New Roman" panose="02020603050405020304" pitchFamily="18" charset="0"/>
        </a:defRPr>
      </a:lvl5pPr>
      <a:lvl6pPr marL="342900"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Times New Roman" panose="02020603050405020304" pitchFamily="18" charset="0"/>
        </a:defRPr>
      </a:lvl6pPr>
      <a:lvl7pPr marL="685800"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Times New Roman" panose="02020603050405020304" pitchFamily="18" charset="0"/>
        </a:defRPr>
      </a:lvl7pPr>
      <a:lvl8pPr marL="1028700"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Times New Roman" panose="02020603050405020304" pitchFamily="18" charset="0"/>
        </a:defRPr>
      </a:lvl8pPr>
      <a:lvl9pPr marL="1371600"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257175" indent="-257175" algn="l" rtl="0" eaLnBrk="1" fontAlgn="base" hangingPunct="1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1" fontAlgn="base" hangingPunct="1">
        <a:spcBef>
          <a:spcPct val="20000"/>
        </a:spcBef>
        <a:spcAft>
          <a:spcPct val="0"/>
        </a:spcAft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1" fontAlgn="base" hangingPunct="1">
        <a:spcBef>
          <a:spcPct val="20000"/>
        </a:spcBef>
        <a:spcAft>
          <a:spcPct val="0"/>
        </a:spcAft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1" fontAlgn="base" hangingPunct="1">
        <a:spcBef>
          <a:spcPct val="20000"/>
        </a:spcBef>
        <a:spcAft>
          <a:spcPct val="0"/>
        </a:spcAft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719441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-12593" y="2343151"/>
            <a:ext cx="9144000" cy="14516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250"/>
              </a:lnSpc>
              <a:spcBef>
                <a:spcPct val="50000"/>
              </a:spcBef>
            </a:pPr>
            <a:r>
              <a:rPr lang="en-US" sz="52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Everything you need</a:t>
            </a:r>
            <a:br>
              <a:rPr lang="en-US" sz="52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525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3861276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-12593" y="2343151"/>
            <a:ext cx="9144000" cy="14516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250"/>
              </a:lnSpc>
              <a:spcBef>
                <a:spcPct val="50000"/>
              </a:spcBef>
            </a:pPr>
            <a:r>
              <a:rPr lang="en-US" sz="52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Everything you need</a:t>
            </a:r>
            <a:br>
              <a:rPr lang="en-US" sz="52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25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He’s already provided</a:t>
            </a:r>
          </a:p>
        </p:txBody>
      </p:sp>
    </p:spTree>
    <p:extLst>
      <p:ext uri="{BB962C8B-B14F-4D97-AF65-F5344CB8AC3E}">
        <p14:creationId xmlns:p14="http://schemas.microsoft.com/office/powerpoint/2010/main" val="37383295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-12593" y="2343151"/>
            <a:ext cx="9144000" cy="14516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250"/>
              </a:lnSpc>
              <a:spcBef>
                <a:spcPct val="50000"/>
              </a:spcBef>
            </a:pPr>
            <a:r>
              <a:rPr lang="en-US" sz="52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Everything you need</a:t>
            </a:r>
            <a:br>
              <a:rPr lang="en-US" sz="52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2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He’s already provided</a:t>
            </a:r>
          </a:p>
        </p:txBody>
      </p:sp>
    </p:spTree>
    <p:extLst>
      <p:ext uri="{BB962C8B-B14F-4D97-AF65-F5344CB8AC3E}">
        <p14:creationId xmlns:p14="http://schemas.microsoft.com/office/powerpoint/2010/main" val="53859683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-12593" y="2343151"/>
            <a:ext cx="9144000" cy="14516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250"/>
              </a:lnSpc>
              <a:spcBef>
                <a:spcPct val="50000"/>
              </a:spcBef>
            </a:pPr>
            <a:r>
              <a:rPr lang="en-US" sz="525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Everything you need</a:t>
            </a:r>
            <a:br>
              <a:rPr lang="en-US" sz="525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2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He’s already provided</a:t>
            </a:r>
          </a:p>
        </p:txBody>
      </p:sp>
    </p:spTree>
    <p:extLst>
      <p:ext uri="{BB962C8B-B14F-4D97-AF65-F5344CB8AC3E}">
        <p14:creationId xmlns:p14="http://schemas.microsoft.com/office/powerpoint/2010/main" val="398044047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-12593" y="2343151"/>
            <a:ext cx="9144000" cy="14516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250"/>
              </a:lnSpc>
              <a:spcBef>
                <a:spcPct val="50000"/>
              </a:spcBef>
            </a:pPr>
            <a:r>
              <a:rPr lang="en-US" sz="525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Everything you need</a:t>
            </a:r>
            <a:br>
              <a:rPr lang="en-US" sz="525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25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He’s already provided</a:t>
            </a:r>
          </a:p>
        </p:txBody>
      </p:sp>
    </p:spTree>
    <p:extLst>
      <p:ext uri="{BB962C8B-B14F-4D97-AF65-F5344CB8AC3E}">
        <p14:creationId xmlns:p14="http://schemas.microsoft.com/office/powerpoint/2010/main" val="191507132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-12593" y="2343151"/>
            <a:ext cx="9144000" cy="14516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250"/>
              </a:lnSpc>
              <a:spcBef>
                <a:spcPct val="50000"/>
              </a:spcBef>
            </a:pPr>
            <a:r>
              <a:rPr lang="en-US" sz="525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Everything you need</a:t>
            </a:r>
            <a:br>
              <a:rPr lang="en-US" sz="525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25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He’s already provided</a:t>
            </a:r>
          </a:p>
        </p:txBody>
      </p:sp>
    </p:spTree>
    <p:extLst>
      <p:ext uri="{BB962C8B-B14F-4D97-AF65-F5344CB8AC3E}">
        <p14:creationId xmlns:p14="http://schemas.microsoft.com/office/powerpoint/2010/main" val="388163690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-12593" y="2343151"/>
            <a:ext cx="9144000" cy="14516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250"/>
              </a:lnSpc>
              <a:spcBef>
                <a:spcPct val="50000"/>
              </a:spcBef>
            </a:pPr>
            <a:r>
              <a:rPr lang="en-US" sz="525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Every promise you can claim</a:t>
            </a:r>
            <a:br>
              <a:rPr lang="en-US" sz="525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525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13180080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-12593" y="2343151"/>
            <a:ext cx="9144000" cy="14516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250"/>
              </a:lnSpc>
              <a:spcBef>
                <a:spcPct val="50000"/>
              </a:spcBef>
            </a:pPr>
            <a:r>
              <a:rPr lang="en-US" sz="52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Every promise you can claim</a:t>
            </a:r>
            <a:r>
              <a:rPr lang="en-US" sz="525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525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525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55260683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-12593" y="2343151"/>
            <a:ext cx="9144000" cy="14516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250"/>
              </a:lnSpc>
              <a:spcBef>
                <a:spcPct val="50000"/>
              </a:spcBef>
            </a:pPr>
            <a:r>
              <a:rPr lang="en-US" sz="52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Every promise you can claim</a:t>
            </a:r>
            <a:r>
              <a:rPr lang="en-US" sz="525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525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25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Just ask it in His Name</a:t>
            </a:r>
          </a:p>
        </p:txBody>
      </p:sp>
    </p:spTree>
    <p:extLst>
      <p:ext uri="{BB962C8B-B14F-4D97-AF65-F5344CB8AC3E}">
        <p14:creationId xmlns:p14="http://schemas.microsoft.com/office/powerpoint/2010/main" val="161292701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-12593" y="2343151"/>
            <a:ext cx="9144000" cy="14516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250"/>
              </a:lnSpc>
              <a:spcBef>
                <a:spcPct val="50000"/>
              </a:spcBef>
            </a:pPr>
            <a:r>
              <a:rPr lang="en-US" sz="52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Every promise you can claim</a:t>
            </a:r>
            <a:br>
              <a:rPr lang="en-US" sz="52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2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Just ask it in His Name</a:t>
            </a:r>
          </a:p>
        </p:txBody>
      </p:sp>
    </p:spTree>
    <p:extLst>
      <p:ext uri="{BB962C8B-B14F-4D97-AF65-F5344CB8AC3E}">
        <p14:creationId xmlns:p14="http://schemas.microsoft.com/office/powerpoint/2010/main" val="22908760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-12593" y="2343151"/>
            <a:ext cx="9144000" cy="14516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250"/>
              </a:lnSpc>
              <a:spcBef>
                <a:spcPct val="50000"/>
              </a:spcBef>
            </a:pPr>
            <a:r>
              <a:rPr lang="en-US" sz="525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He’s already provided…</a:t>
            </a:r>
            <a:br>
              <a:rPr lang="en-US" sz="525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25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204015834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-12593" y="2343151"/>
            <a:ext cx="9144000" cy="14516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250"/>
              </a:lnSpc>
              <a:spcBef>
                <a:spcPct val="50000"/>
              </a:spcBef>
            </a:pPr>
            <a:r>
              <a:rPr lang="en-US" sz="525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Every promise you can claim</a:t>
            </a:r>
            <a:br>
              <a:rPr lang="en-US" sz="525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2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Just ask it in His Name</a:t>
            </a:r>
          </a:p>
        </p:txBody>
      </p:sp>
    </p:spTree>
    <p:extLst>
      <p:ext uri="{BB962C8B-B14F-4D97-AF65-F5344CB8AC3E}">
        <p14:creationId xmlns:p14="http://schemas.microsoft.com/office/powerpoint/2010/main" val="342318897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-12593" y="2343151"/>
            <a:ext cx="9144000" cy="14516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250"/>
              </a:lnSpc>
              <a:spcBef>
                <a:spcPct val="50000"/>
              </a:spcBef>
            </a:pPr>
            <a:r>
              <a:rPr lang="en-US" sz="525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Every promise you can claim</a:t>
            </a:r>
            <a:br>
              <a:rPr lang="en-US" sz="525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25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Just ask it in His Name</a:t>
            </a:r>
          </a:p>
        </p:txBody>
      </p:sp>
    </p:spTree>
    <p:extLst>
      <p:ext uri="{BB962C8B-B14F-4D97-AF65-F5344CB8AC3E}">
        <p14:creationId xmlns:p14="http://schemas.microsoft.com/office/powerpoint/2010/main" val="368303969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-12593" y="2343151"/>
            <a:ext cx="9144000" cy="14516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250"/>
              </a:lnSpc>
              <a:spcBef>
                <a:spcPct val="50000"/>
              </a:spcBef>
            </a:pPr>
            <a:r>
              <a:rPr lang="en-US" sz="525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Every promise you can claim</a:t>
            </a:r>
            <a:br>
              <a:rPr lang="en-US" sz="525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25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Just ask it in His Name</a:t>
            </a:r>
          </a:p>
        </p:txBody>
      </p:sp>
    </p:spTree>
    <p:extLst>
      <p:ext uri="{BB962C8B-B14F-4D97-AF65-F5344CB8AC3E}">
        <p14:creationId xmlns:p14="http://schemas.microsoft.com/office/powerpoint/2010/main" val="31795473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-12593" y="2343151"/>
            <a:ext cx="9144000" cy="14516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250"/>
              </a:lnSpc>
              <a:spcBef>
                <a:spcPct val="50000"/>
              </a:spcBef>
            </a:pPr>
            <a:r>
              <a:rPr lang="en-US" sz="525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Every promise you can claim</a:t>
            </a:r>
            <a:br>
              <a:rPr lang="en-US" sz="525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525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37379111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-12593" y="2343151"/>
            <a:ext cx="9144000" cy="14516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250"/>
              </a:lnSpc>
              <a:spcBef>
                <a:spcPct val="50000"/>
              </a:spcBef>
            </a:pPr>
            <a:r>
              <a:rPr lang="en-US" sz="52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Every promise you can claim</a:t>
            </a:r>
            <a:br>
              <a:rPr lang="en-US" sz="52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525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16151002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-12593" y="2343151"/>
            <a:ext cx="9144000" cy="14516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250"/>
              </a:lnSpc>
              <a:spcBef>
                <a:spcPct val="50000"/>
              </a:spcBef>
            </a:pPr>
            <a:r>
              <a:rPr lang="en-US" sz="52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Every promise you can claim</a:t>
            </a:r>
            <a:br>
              <a:rPr lang="en-US" sz="52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25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Just ask it in His Name</a:t>
            </a:r>
          </a:p>
        </p:txBody>
      </p:sp>
    </p:spTree>
    <p:extLst>
      <p:ext uri="{BB962C8B-B14F-4D97-AF65-F5344CB8AC3E}">
        <p14:creationId xmlns:p14="http://schemas.microsoft.com/office/powerpoint/2010/main" val="85182962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-12593" y="2343151"/>
            <a:ext cx="9144000" cy="14516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250"/>
              </a:lnSpc>
              <a:spcBef>
                <a:spcPct val="50000"/>
              </a:spcBef>
            </a:pPr>
            <a:r>
              <a:rPr lang="en-US" sz="52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Every promise you can claim</a:t>
            </a:r>
            <a:br>
              <a:rPr lang="en-US" sz="52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2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Just ask it in His Name</a:t>
            </a:r>
          </a:p>
        </p:txBody>
      </p:sp>
    </p:spTree>
    <p:extLst>
      <p:ext uri="{BB962C8B-B14F-4D97-AF65-F5344CB8AC3E}">
        <p14:creationId xmlns:p14="http://schemas.microsoft.com/office/powerpoint/2010/main" val="342311097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-12593" y="2343151"/>
            <a:ext cx="9144000" cy="14516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250"/>
              </a:lnSpc>
              <a:spcBef>
                <a:spcPct val="50000"/>
              </a:spcBef>
            </a:pPr>
            <a:r>
              <a:rPr lang="en-US" sz="525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Every promise you can claim</a:t>
            </a:r>
            <a:br>
              <a:rPr lang="en-US" sz="525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2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Just ask it in His Name</a:t>
            </a:r>
          </a:p>
        </p:txBody>
      </p:sp>
    </p:spTree>
    <p:extLst>
      <p:ext uri="{BB962C8B-B14F-4D97-AF65-F5344CB8AC3E}">
        <p14:creationId xmlns:p14="http://schemas.microsoft.com/office/powerpoint/2010/main" val="146574350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-12593" y="2343151"/>
            <a:ext cx="9144000" cy="14516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250"/>
              </a:lnSpc>
              <a:spcBef>
                <a:spcPct val="50000"/>
              </a:spcBef>
            </a:pPr>
            <a:r>
              <a:rPr lang="en-US" sz="525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Every promise you can claim</a:t>
            </a:r>
            <a:br>
              <a:rPr lang="en-US" sz="525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25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Just ask it in His Name</a:t>
            </a:r>
          </a:p>
        </p:txBody>
      </p:sp>
    </p:spTree>
    <p:extLst>
      <p:ext uri="{BB962C8B-B14F-4D97-AF65-F5344CB8AC3E}">
        <p14:creationId xmlns:p14="http://schemas.microsoft.com/office/powerpoint/2010/main" val="265859495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-12593" y="2343151"/>
            <a:ext cx="9144000" cy="14516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250"/>
              </a:lnSpc>
              <a:spcBef>
                <a:spcPct val="50000"/>
              </a:spcBef>
            </a:pPr>
            <a:r>
              <a:rPr lang="en-US" sz="525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Every promise you can claim</a:t>
            </a:r>
            <a:br>
              <a:rPr lang="en-US" sz="525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25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Just ask it in His Name</a:t>
            </a:r>
          </a:p>
        </p:txBody>
      </p:sp>
    </p:spTree>
    <p:extLst>
      <p:ext uri="{BB962C8B-B14F-4D97-AF65-F5344CB8AC3E}">
        <p14:creationId xmlns:p14="http://schemas.microsoft.com/office/powerpoint/2010/main" val="30627388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-12593" y="2343151"/>
            <a:ext cx="9144000" cy="14516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250"/>
              </a:lnSpc>
              <a:spcBef>
                <a:spcPct val="50000"/>
              </a:spcBef>
            </a:pPr>
            <a:r>
              <a:rPr lang="en-US" sz="52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He’s already provided…</a:t>
            </a:r>
            <a:br>
              <a:rPr lang="en-US" sz="52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2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</a:t>
            </a:r>
            <a:endParaRPr lang="en-US" sz="525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70520169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-12593" y="2343151"/>
            <a:ext cx="9144000" cy="14516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250"/>
              </a:lnSpc>
              <a:spcBef>
                <a:spcPct val="50000"/>
              </a:spcBef>
            </a:pPr>
            <a:r>
              <a:rPr lang="en-US" sz="525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Everything you need…</a:t>
            </a:r>
            <a:br>
              <a:rPr lang="en-US" sz="525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25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218652873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-12593" y="2343151"/>
            <a:ext cx="9144000" cy="14516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250"/>
              </a:lnSpc>
              <a:spcBef>
                <a:spcPct val="50000"/>
              </a:spcBef>
            </a:pPr>
            <a:r>
              <a:rPr lang="en-US" sz="52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Everything you need…</a:t>
            </a:r>
            <a:br>
              <a:rPr lang="en-US" sz="52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25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265684287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-12593" y="2343150"/>
            <a:ext cx="9144000" cy="21313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250"/>
              </a:lnSpc>
              <a:spcBef>
                <a:spcPct val="50000"/>
              </a:spcBef>
            </a:pPr>
            <a:r>
              <a:rPr lang="en-US" sz="52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Everything you need…</a:t>
            </a:r>
            <a:br>
              <a:rPr lang="en-US" sz="52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25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Everything you need…</a:t>
            </a:r>
            <a:br>
              <a:rPr lang="en-US" sz="525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525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5161459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-12593" y="2343150"/>
            <a:ext cx="9144000" cy="21313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250"/>
              </a:lnSpc>
              <a:spcBef>
                <a:spcPct val="50000"/>
              </a:spcBef>
            </a:pPr>
            <a:r>
              <a:rPr lang="en-US" sz="52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Everything you need…</a:t>
            </a:r>
            <a:br>
              <a:rPr lang="en-US" sz="52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2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Everything you need…</a:t>
            </a:r>
            <a:br>
              <a:rPr lang="en-US" sz="52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5250" b="1" dirty="0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03114604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-12593" y="2343150"/>
            <a:ext cx="9144000" cy="21313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250"/>
              </a:lnSpc>
              <a:spcBef>
                <a:spcPct val="50000"/>
              </a:spcBef>
            </a:pPr>
            <a:r>
              <a:rPr lang="en-US" sz="525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Everything you need…</a:t>
            </a:r>
            <a:br>
              <a:rPr lang="en-US" sz="525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25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</a:t>
            </a:r>
            <a:r>
              <a:rPr lang="en-US" sz="52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Everything you need…</a:t>
            </a:r>
            <a:br>
              <a:rPr lang="en-US" sz="52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525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39891361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-12593" y="2343150"/>
            <a:ext cx="9144000" cy="21313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250"/>
              </a:lnSpc>
              <a:spcBef>
                <a:spcPct val="50000"/>
              </a:spcBef>
            </a:pPr>
            <a:r>
              <a:rPr lang="en-US" sz="525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Everything you need…</a:t>
            </a:r>
            <a:br>
              <a:rPr lang="en-US" sz="525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25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</a:t>
            </a:r>
            <a:r>
              <a:rPr lang="en-US" sz="52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Everything you need…</a:t>
            </a:r>
            <a:br>
              <a:rPr lang="en-US" sz="52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25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 Everything you need…</a:t>
            </a:r>
          </a:p>
        </p:txBody>
      </p:sp>
    </p:spTree>
    <p:extLst>
      <p:ext uri="{BB962C8B-B14F-4D97-AF65-F5344CB8AC3E}">
        <p14:creationId xmlns:p14="http://schemas.microsoft.com/office/powerpoint/2010/main" val="268285348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-12593" y="2343150"/>
            <a:ext cx="9144000" cy="21313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250"/>
              </a:lnSpc>
              <a:spcBef>
                <a:spcPct val="50000"/>
              </a:spcBef>
            </a:pPr>
            <a:r>
              <a:rPr lang="en-US" sz="525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Everything you need…</a:t>
            </a:r>
            <a:br>
              <a:rPr lang="en-US" sz="525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25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</a:t>
            </a:r>
            <a:r>
              <a:rPr lang="en-US" sz="52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Everything you need…</a:t>
            </a:r>
            <a:br>
              <a:rPr lang="en-US" sz="52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2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 Everything you need…</a:t>
            </a:r>
          </a:p>
        </p:txBody>
      </p:sp>
    </p:spTree>
    <p:extLst>
      <p:ext uri="{BB962C8B-B14F-4D97-AF65-F5344CB8AC3E}">
        <p14:creationId xmlns:p14="http://schemas.microsoft.com/office/powerpoint/2010/main" val="3896583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-12593" y="2343150"/>
            <a:ext cx="9144000" cy="21313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250"/>
              </a:lnSpc>
              <a:spcBef>
                <a:spcPct val="50000"/>
              </a:spcBef>
            </a:pPr>
            <a:r>
              <a:rPr lang="en-US" sz="525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Everything you need…</a:t>
            </a:r>
            <a:br>
              <a:rPr lang="en-US" sz="525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25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Everything you need…</a:t>
            </a:r>
            <a:br>
              <a:rPr lang="en-US" sz="525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2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 Everything you need…</a:t>
            </a:r>
          </a:p>
        </p:txBody>
      </p:sp>
    </p:spTree>
    <p:extLst>
      <p:ext uri="{BB962C8B-B14F-4D97-AF65-F5344CB8AC3E}">
        <p14:creationId xmlns:p14="http://schemas.microsoft.com/office/powerpoint/2010/main" val="18747425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-12593" y="2343150"/>
            <a:ext cx="9144000" cy="21313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250"/>
              </a:lnSpc>
              <a:spcBef>
                <a:spcPct val="50000"/>
              </a:spcBef>
            </a:pPr>
            <a:r>
              <a:rPr lang="en-US" sz="525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Everything you need…</a:t>
            </a:r>
            <a:br>
              <a:rPr lang="en-US" sz="525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25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Everything you need…</a:t>
            </a:r>
            <a:br>
              <a:rPr lang="en-US" sz="525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25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 Everything you need…</a:t>
            </a:r>
          </a:p>
        </p:txBody>
      </p:sp>
    </p:spTree>
    <p:extLst>
      <p:ext uri="{BB962C8B-B14F-4D97-AF65-F5344CB8AC3E}">
        <p14:creationId xmlns:p14="http://schemas.microsoft.com/office/powerpoint/2010/main" val="1090357840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-12593" y="2343150"/>
            <a:ext cx="9144000" cy="21313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250"/>
              </a:lnSpc>
              <a:spcBef>
                <a:spcPct val="50000"/>
              </a:spcBef>
            </a:pPr>
            <a:r>
              <a:rPr lang="en-US" sz="525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Everything you need…</a:t>
            </a:r>
            <a:br>
              <a:rPr lang="en-US" sz="525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25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Everything you need…</a:t>
            </a:r>
            <a:br>
              <a:rPr lang="en-US" sz="525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25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 Everything you need…</a:t>
            </a:r>
          </a:p>
        </p:txBody>
      </p:sp>
    </p:spTree>
    <p:extLst>
      <p:ext uri="{BB962C8B-B14F-4D97-AF65-F5344CB8AC3E}">
        <p14:creationId xmlns:p14="http://schemas.microsoft.com/office/powerpoint/2010/main" val="30552791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-12593" y="2343151"/>
            <a:ext cx="9144000" cy="14516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250"/>
              </a:lnSpc>
              <a:spcBef>
                <a:spcPct val="50000"/>
              </a:spcBef>
            </a:pPr>
            <a:r>
              <a:rPr lang="en-US" sz="52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He’s already provided…</a:t>
            </a:r>
            <a:br>
              <a:rPr lang="en-US" sz="52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2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</a:t>
            </a:r>
            <a:r>
              <a:rPr lang="en-US" sz="525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He’s already provided…</a:t>
            </a:r>
          </a:p>
        </p:txBody>
      </p:sp>
    </p:spTree>
    <p:extLst>
      <p:ext uri="{BB962C8B-B14F-4D97-AF65-F5344CB8AC3E}">
        <p14:creationId xmlns:p14="http://schemas.microsoft.com/office/powerpoint/2010/main" val="87391624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657351"/>
            <a:ext cx="9144000" cy="34906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250"/>
              </a:lnSpc>
              <a:spcBef>
                <a:spcPct val="50000"/>
              </a:spcBef>
            </a:pPr>
            <a:r>
              <a:rPr lang="en-US" sz="5250" i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“But my God</a:t>
            </a:r>
            <a:br>
              <a:rPr lang="en-US" sz="5250" i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250" i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Shall supply all your need</a:t>
            </a:r>
            <a:br>
              <a:rPr lang="en-US" sz="5250" i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250" i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According to His riches</a:t>
            </a:r>
            <a:br>
              <a:rPr lang="en-US" sz="5250" i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250" i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In glory by Christ Jesus”</a:t>
            </a:r>
            <a:br>
              <a:rPr lang="en-US" sz="5250" i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4500" i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-Phil 4:18</a:t>
            </a:r>
            <a:endParaRPr lang="en-US" sz="4500" i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13959028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657351"/>
            <a:ext cx="9144000" cy="34906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250"/>
              </a:lnSpc>
              <a:spcBef>
                <a:spcPct val="50000"/>
              </a:spcBef>
            </a:pPr>
            <a:r>
              <a:rPr lang="en-US" sz="5250" i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“But my God</a:t>
            </a:r>
            <a:br>
              <a:rPr lang="en-US" sz="5250" i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250" i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Shall supply all your need</a:t>
            </a:r>
            <a:br>
              <a:rPr lang="en-US" sz="5250" i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250" i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According to His riches</a:t>
            </a:r>
            <a:br>
              <a:rPr lang="en-US" sz="5250" i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250" i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In glory by Christ Jesus”</a:t>
            </a:r>
            <a:br>
              <a:rPr lang="en-US" sz="5250" i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4500" i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-Phil 4:18</a:t>
            </a:r>
            <a:endParaRPr lang="en-US" sz="4500" i="1" dirty="0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147393122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657351"/>
            <a:ext cx="9144000" cy="34906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250"/>
              </a:lnSpc>
              <a:spcBef>
                <a:spcPct val="50000"/>
              </a:spcBef>
            </a:pPr>
            <a:r>
              <a:rPr lang="en-US" sz="5250" i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“But my God</a:t>
            </a:r>
            <a:br>
              <a:rPr lang="en-US" sz="5250" i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250" i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Shall supply all your need</a:t>
            </a:r>
            <a:br>
              <a:rPr lang="en-US" sz="5250" i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250" i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According to His riches</a:t>
            </a:r>
            <a:br>
              <a:rPr lang="en-US" sz="5250" i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250" i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In glory by Christ Jesus”</a:t>
            </a:r>
            <a:br>
              <a:rPr lang="en-US" sz="5250" i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4500" i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-Phil 4:18</a:t>
            </a:r>
            <a:endParaRPr lang="en-US" sz="4500" i="1" dirty="0">
              <a:solidFill>
                <a:schemeClr val="accent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464730653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657351"/>
            <a:ext cx="9144000" cy="34906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250"/>
              </a:lnSpc>
              <a:spcBef>
                <a:spcPct val="50000"/>
              </a:spcBef>
            </a:pPr>
            <a:r>
              <a:rPr lang="en-US" sz="5250" i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“But my God</a:t>
            </a:r>
            <a:br>
              <a:rPr lang="en-US" sz="5250" i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250" i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Shall supply all your need</a:t>
            </a:r>
            <a:br>
              <a:rPr lang="en-US" sz="5250" i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250" i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According to His riches</a:t>
            </a:r>
            <a:br>
              <a:rPr lang="en-US" sz="5250" i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250" i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In glory by Christ Jesus”</a:t>
            </a:r>
            <a:br>
              <a:rPr lang="en-US" sz="5250" i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4500" i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-Phil 4:18</a:t>
            </a:r>
            <a:endParaRPr lang="en-US" sz="4500" i="1" dirty="0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522797064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53092954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657351"/>
            <a:ext cx="9144000" cy="32149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250"/>
              </a:lnSpc>
              <a:spcBef>
                <a:spcPct val="50000"/>
              </a:spcBef>
            </a:pPr>
            <a:r>
              <a:rPr lang="en-US" sz="52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He’s already provided…</a:t>
            </a:r>
            <a:br>
              <a:rPr lang="en-US" sz="52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2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He’s already provided…</a:t>
            </a:r>
          </a:p>
          <a:p>
            <a:pPr eaLnBrk="1" hangingPunct="1">
              <a:lnSpc>
                <a:spcPts val="5250"/>
              </a:lnSpc>
              <a:spcBef>
                <a:spcPct val="50000"/>
              </a:spcBef>
            </a:pPr>
            <a:r>
              <a:rPr lang="en-US" sz="52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Everything you need</a:t>
            </a:r>
            <a:br>
              <a:rPr lang="en-US" sz="52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2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He’s already provided</a:t>
            </a:r>
          </a:p>
        </p:txBody>
      </p:sp>
    </p:spTree>
    <p:extLst>
      <p:ext uri="{BB962C8B-B14F-4D97-AF65-F5344CB8AC3E}">
        <p14:creationId xmlns:p14="http://schemas.microsoft.com/office/powerpoint/2010/main" val="3257715616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657351"/>
            <a:ext cx="9144000" cy="32149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250"/>
              </a:lnSpc>
              <a:spcBef>
                <a:spcPct val="50000"/>
              </a:spcBef>
            </a:pPr>
            <a:r>
              <a:rPr lang="en-US" sz="52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Every promise you can claim</a:t>
            </a:r>
            <a:br>
              <a:rPr lang="en-US" sz="52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2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Just ask it in His Name</a:t>
            </a:r>
          </a:p>
          <a:p>
            <a:pPr eaLnBrk="1" hangingPunct="1">
              <a:lnSpc>
                <a:spcPts val="5250"/>
              </a:lnSpc>
              <a:spcBef>
                <a:spcPct val="50000"/>
              </a:spcBef>
            </a:pPr>
            <a:r>
              <a:rPr lang="en-US" sz="52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Everything you need</a:t>
            </a:r>
            <a:br>
              <a:rPr lang="en-US" sz="52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2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He’s already provided</a:t>
            </a:r>
            <a:endParaRPr lang="en-US" sz="5250" b="1" dirty="0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7422125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-12593" y="2343151"/>
            <a:ext cx="9144000" cy="14516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250"/>
              </a:lnSpc>
              <a:spcBef>
                <a:spcPct val="50000"/>
              </a:spcBef>
            </a:pPr>
            <a:r>
              <a:rPr lang="en-US" sz="52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He’s already provided…</a:t>
            </a:r>
            <a:br>
              <a:rPr lang="en-US" sz="52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2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He’s already provided…</a:t>
            </a:r>
          </a:p>
        </p:txBody>
      </p:sp>
    </p:spTree>
    <p:extLst>
      <p:ext uri="{BB962C8B-B14F-4D97-AF65-F5344CB8AC3E}">
        <p14:creationId xmlns:p14="http://schemas.microsoft.com/office/powerpoint/2010/main" val="25825069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-12593" y="2343151"/>
            <a:ext cx="9144000" cy="14516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250"/>
              </a:lnSpc>
              <a:spcBef>
                <a:spcPct val="50000"/>
              </a:spcBef>
            </a:pPr>
            <a:r>
              <a:rPr lang="en-US" sz="525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He’s already provided…</a:t>
            </a:r>
            <a:br>
              <a:rPr lang="en-US" sz="525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25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</a:t>
            </a:r>
            <a:r>
              <a:rPr lang="en-US" sz="52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He’s already provided…</a:t>
            </a:r>
          </a:p>
        </p:txBody>
      </p:sp>
    </p:spTree>
    <p:extLst>
      <p:ext uri="{BB962C8B-B14F-4D97-AF65-F5344CB8AC3E}">
        <p14:creationId xmlns:p14="http://schemas.microsoft.com/office/powerpoint/2010/main" val="1360753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-12593" y="2343151"/>
            <a:ext cx="9144000" cy="14516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250"/>
              </a:lnSpc>
              <a:spcBef>
                <a:spcPct val="50000"/>
              </a:spcBef>
            </a:pPr>
            <a:r>
              <a:rPr lang="en-US" sz="525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He’s already provided…</a:t>
            </a:r>
            <a:br>
              <a:rPr lang="en-US" sz="525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25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He’s already provided…</a:t>
            </a:r>
          </a:p>
        </p:txBody>
      </p:sp>
    </p:spTree>
    <p:extLst>
      <p:ext uri="{BB962C8B-B14F-4D97-AF65-F5344CB8AC3E}">
        <p14:creationId xmlns:p14="http://schemas.microsoft.com/office/powerpoint/2010/main" val="26531984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-12593" y="2343151"/>
            <a:ext cx="9144000" cy="14516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250"/>
              </a:lnSpc>
              <a:spcBef>
                <a:spcPct val="50000"/>
              </a:spcBef>
            </a:pPr>
            <a:r>
              <a:rPr lang="en-US" sz="525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He’s already provided…</a:t>
            </a:r>
            <a:br>
              <a:rPr lang="en-US" sz="525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25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He’s already provided…</a:t>
            </a:r>
          </a:p>
        </p:txBody>
      </p:sp>
    </p:spTree>
    <p:extLst>
      <p:ext uri="{BB962C8B-B14F-4D97-AF65-F5344CB8AC3E}">
        <p14:creationId xmlns:p14="http://schemas.microsoft.com/office/powerpoint/2010/main" val="8041775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-12593" y="2343151"/>
            <a:ext cx="9144000" cy="14516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250"/>
              </a:lnSpc>
              <a:spcBef>
                <a:spcPct val="50000"/>
              </a:spcBef>
            </a:pPr>
            <a:r>
              <a:rPr lang="en-US" sz="525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Everything you need</a:t>
            </a:r>
            <a:br>
              <a:rPr lang="en-US" sz="525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525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936362502"/>
      </p:ext>
    </p:extLst>
  </p:cSld>
  <p:clrMapOvr>
    <a:masterClrMapping/>
  </p:clrMapOvr>
</p:sld>
</file>

<file path=ppt/theme/theme1.xml><?xml version="1.0" encoding="utf-8"?>
<a:theme xmlns:a="http://schemas.openxmlformats.org/drawingml/2006/main" name="Songs Theme">
  <a:themeElements>
    <a:clrScheme name="Live Lyrics">
      <a:dk1>
        <a:srgbClr val="FFFFFF"/>
      </a:dk1>
      <a:lt1>
        <a:srgbClr val="D8D8D8"/>
      </a:lt1>
      <a:dk2>
        <a:srgbClr val="7F7F7F"/>
      </a:dk2>
      <a:lt2>
        <a:srgbClr val="C5C5F1"/>
      </a:lt2>
      <a:accent1>
        <a:srgbClr val="7086E6"/>
      </a:accent1>
      <a:accent2>
        <a:srgbClr val="457DED"/>
      </a:accent2>
      <a:accent3>
        <a:srgbClr val="808080"/>
      </a:accent3>
      <a:accent4>
        <a:srgbClr val="40404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anose="03010101010201010101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anose="03010101010201010101" pitchFamily="66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Songs Theme" id="{19E06BB1-F2B7-46F4-86E0-C4E251F95804}" vid="{B5BBAB04-C093-472B-8BB5-F591687EDB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Songs Theme</Template>
  <TotalTime>86986</TotalTime>
  <Words>184</Words>
  <Application>Microsoft Office PowerPoint</Application>
  <PresentationFormat>On-screen Show (4:3)</PresentationFormat>
  <Paragraphs>46</Paragraphs>
  <Slides>46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46</vt:i4>
      </vt:variant>
    </vt:vector>
  </HeadingPairs>
  <TitlesOfParts>
    <vt:vector size="50" baseType="lpstr">
      <vt:lpstr>Arial</vt:lpstr>
      <vt:lpstr>Monotype Corsiva</vt:lpstr>
      <vt:lpstr>Times New Roman</vt:lpstr>
      <vt:lpstr>Songs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Nations Church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Rod Counsellor</dc:creator>
  <cp:lastModifiedBy>Rod Counsellor</cp:lastModifiedBy>
  <cp:revision>540</cp:revision>
  <dcterms:created xsi:type="dcterms:W3CDTF">2000-04-04T23:34:29Z</dcterms:created>
  <dcterms:modified xsi:type="dcterms:W3CDTF">2013-04-16T15:02:12Z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