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73" r:id="rId4"/>
    <p:sldId id="285" r:id="rId5"/>
    <p:sldId id="283" r:id="rId6"/>
    <p:sldId id="286" r:id="rId7"/>
    <p:sldId id="287" r:id="rId8"/>
    <p:sldId id="292" r:id="rId9"/>
    <p:sldId id="293" r:id="rId10"/>
    <p:sldId id="288" r:id="rId11"/>
    <p:sldId id="290" r:id="rId12"/>
    <p:sldId id="291" r:id="rId13"/>
    <p:sldId id="289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27A9"/>
    <a:srgbClr val="3A61DE"/>
    <a:srgbClr val="1F44BB"/>
    <a:srgbClr val="3E1B59"/>
    <a:srgbClr val="934BC9"/>
    <a:srgbClr val="3131C5"/>
    <a:srgbClr val="2B2BAF"/>
    <a:srgbClr val="5C5CD6"/>
    <a:srgbClr val="22228A"/>
    <a:srgbClr val="2A2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 varScale="1">
        <p:scale>
          <a:sx n="84" d="100"/>
          <a:sy n="84" d="100"/>
        </p:scale>
        <p:origin x="5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87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06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5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573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31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88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286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4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12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45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525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76BE-1FDC-4294-A6F8-271D7B451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601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A1E53-C4BB-4834-AE96-88971AC90C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087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3B2C-DFAD-40DB-93FD-3DF108F700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06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DAE7-716F-4301-A9D5-8836F1B23C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50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639E-C165-40C4-BC06-08DD0F99AD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325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52E-AA80-414B-B43C-0B26B90B8C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530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EC07C-6A66-4DB5-AF5D-45CBEB4097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7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B6F8C-B511-48A3-BED2-55A1ABDEA2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009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1EAD-95BC-490E-A998-396AFC8800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73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DEF2-617F-411A-8395-523A95A259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59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4351-4B95-4CE0-9194-6E84FC1D35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9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15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E2C3850-6B08-4D4D-9D9B-2D9F03A11B5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8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Ab/7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Ab/7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dev.agodsendtech.com/mu_chords/quickimages/0/A/2/" TargetMode="External"/><Relationship Id="rId7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D/19/" TargetMode="External"/><Relationship Id="rId10" Type="http://schemas.openxmlformats.org/officeDocument/2006/relationships/hyperlink" Target="http://dev.agodsendtech.com/mu_chords/quickimages/0/D/1/" TargetMode="External"/><Relationship Id="rId4" Type="http://schemas.openxmlformats.org/officeDocument/2006/relationships/hyperlink" Target="http://dev.agodsendtech.com/mu_chords/quickimages/0/C1/" TargetMode="External"/><Relationship Id="rId9" Type="http://schemas.openxmlformats.org/officeDocument/2006/relationships/hyperlink" Target="http://dev.agodsendtech.com/mu_chords/quickimages/0/A/19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b/7/" TargetMode="External"/><Relationship Id="rId3" Type="http://schemas.openxmlformats.org/officeDocument/2006/relationships/hyperlink" Target="http://dev.agodsendtech.com/mu_chords/quickimages/0/F/1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E/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A/19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Ab/7/" TargetMode="External"/><Relationship Id="rId2" Type="http://schemas.openxmlformats.org/officeDocument/2006/relationships/hyperlink" Target="http://dev.agodsendtech.com/mu_chords/quickimages/0/A/2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D/19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Ab/7/" TargetMode="External"/><Relationship Id="rId2" Type="http://schemas.openxmlformats.org/officeDocument/2006/relationships/hyperlink" Target="http://dev.agodsendtech.com/mu_chords/quickimages/0/A/2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D/19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b/7/" TargetMode="External"/><Relationship Id="rId3" Type="http://schemas.openxmlformats.org/officeDocument/2006/relationships/hyperlink" Target="http://dev.agodsendtech.com/mu_chords/quickimages/0/F/1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E/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A/19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b/7/" TargetMode="External"/><Relationship Id="rId3" Type="http://schemas.openxmlformats.org/officeDocument/2006/relationships/hyperlink" Target="http://dev.agodsendtech.com/mu_chords/quickimages/0/F/1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E/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A/19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7" Type="http://schemas.openxmlformats.org/officeDocument/2006/relationships/hyperlink" Target="http://dev.agodsendtech.com/mu_chords/quickimages/0/Ab/7/" TargetMode="External"/><Relationship Id="rId2" Type="http://schemas.openxmlformats.org/officeDocument/2006/relationships/hyperlink" Target="http://dev.agodsendtech.com/mu_chords/quickimages/0/E/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A/19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Ab/7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Ab/7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He’s Already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Provided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0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173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46638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3E1B5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1430" y="1937266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Everything you need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He’s already provided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05637" y="1752600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26253" y="1752600"/>
            <a:ext cx="595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41839" y="286059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Vamp End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30791" y="286059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99001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1430" y="1937266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Everything you need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He’s already provided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05637" y="1752600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26253" y="1752600"/>
            <a:ext cx="595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41839" y="286059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Close</a:t>
            </a:r>
            <a:endParaRPr 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17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35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6867" y="1219200"/>
            <a:ext cx="9160867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He’s already provided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He’s already Provided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Everything you need He’s already provided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Every promise you can claim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Just ask it in His Name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Everything you need He’s already provided</a:t>
            </a: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2400" y="109509"/>
            <a:ext cx="52507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i="1" dirty="0" smtClean="0">
                <a:solidFill>
                  <a:srgbClr val="000000"/>
                </a:solidFill>
              </a:rPr>
              <a:t>He’s Already Provided</a:t>
            </a:r>
            <a:endParaRPr lang="en-US" sz="4000" b="1" i="1" dirty="0">
              <a:solidFill>
                <a:srgbClr val="000000"/>
              </a:solidFill>
            </a:endParaRP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57600" y="110853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28800" y="109901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03176" y="2800365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329444" y="4749171"/>
            <a:ext cx="6779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02048" y="276035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286000" y="1099011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88480" y="1984059"/>
            <a:ext cx="595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28800" y="198108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261536" y="1981084"/>
            <a:ext cx="595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28870" y="195548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05200" y="2800365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8828236" y="276035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686593" y="389685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988675" y="3896856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402179" y="474917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1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723454" y="4749171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846468" y="474905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44386" y="5539509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191601" y="5537587"/>
            <a:ext cx="595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943600" y="55577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570927" y="553758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B05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6867" y="1219200"/>
            <a:ext cx="9160867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Every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promise you can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claim</a:t>
            </a:r>
            <a:endParaRPr lang="en-US" sz="3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Just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ask it in His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Name</a:t>
            </a:r>
            <a:endParaRPr lang="en-US" sz="3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Everything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</a:t>
            </a: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need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b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Everything </a:t>
            </a: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need </a:t>
            </a:r>
            <a:endParaRPr lang="en-US" sz="36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Everything </a:t>
            </a: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need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He’s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already provided</a:t>
            </a:r>
          </a:p>
        </p:txBody>
      </p:sp>
      <p:sp>
        <p:nvSpPr>
          <p:cNvPr id="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257153" y="2224846"/>
            <a:ext cx="6779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86593" y="111343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988675" y="1113435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29888" y="22248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1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51163" y="2224846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30882" y="22248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14302" y="3284418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34918" y="3284418"/>
            <a:ext cx="595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019800" y="5181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583711" y="519541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8">
            <a:hlinkClick r:id="rId8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Intro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02872" y="4159324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23488" y="4159324"/>
            <a:ext cx="595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02872" y="5086069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23488" y="5086069"/>
            <a:ext cx="595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3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6867" y="12192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He’s already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provided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He’s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already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Provided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Everything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need 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He’s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already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provided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657600" y="110853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28800" y="109901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657600" y="4368317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2048" y="33199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86000" y="1099011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2048" y="2185430"/>
            <a:ext cx="595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42368" y="218245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75104" y="2182455"/>
            <a:ext cx="595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42438" y="215685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05200" y="3319998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82660" y="432830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8" name="Text Box 8">
            <a:hlinkClick r:id="rId7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1a</a:t>
            </a:r>
            <a:endParaRPr 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62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5C5CD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6867" y="12192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He’s already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provided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He’s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already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Provided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Everything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need 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He’s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already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provided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657600" y="110853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28800" y="109901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657600" y="4368317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2048" y="33199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86000" y="1099011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2048" y="2185430"/>
            <a:ext cx="595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42368" y="218245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75104" y="2182455"/>
            <a:ext cx="595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42438" y="215685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05200" y="3319998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82660" y="432830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8" name="Text Box 8">
            <a:hlinkClick r:id="rId7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1b</a:t>
            </a:r>
            <a:endParaRPr 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63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1F44B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6867" y="12192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Every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promise you can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claim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Just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ask it in His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Name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Everything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need 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He’s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already provided</a:t>
            </a:r>
          </a:p>
        </p:txBody>
      </p:sp>
      <p:sp>
        <p:nvSpPr>
          <p:cNvPr id="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257153" y="2224846"/>
            <a:ext cx="6779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86593" y="111343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988675" y="1113435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29888" y="22248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1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51163" y="2224846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30882" y="22248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14302" y="3284418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34918" y="3284418"/>
            <a:ext cx="595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828800" y="433017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392711" y="434399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8">
            <a:hlinkClick r:id="rId8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2a</a:t>
            </a:r>
            <a:endParaRPr 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48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3A61D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6867" y="12192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Every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promise you can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claim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Just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ask it in His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Name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Everything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need 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He’s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already provided</a:t>
            </a:r>
          </a:p>
        </p:txBody>
      </p:sp>
      <p:sp>
        <p:nvSpPr>
          <p:cNvPr id="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257153" y="2224846"/>
            <a:ext cx="6779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86593" y="111343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988675" y="1113435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29888" y="22248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1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51163" y="2224846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30882" y="22248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14302" y="3284418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34918" y="3284418"/>
            <a:ext cx="595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828800" y="433017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392711" y="434399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8">
            <a:hlinkClick r:id="rId8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2b</a:t>
            </a:r>
            <a:endParaRPr 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9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A027A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6867" y="1219200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Every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promise you can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claim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Just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ask it in His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Name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257153" y="2224846"/>
            <a:ext cx="6779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86593" y="111343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988675" y="1113435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29888" y="22248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1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51163" y="2224846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30882" y="22248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8">
            <a:hlinkClick r:id="rId7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000000"/>
                </a:solidFill>
              </a:rPr>
              <a:t>PreVamp</a:t>
            </a:r>
            <a:endParaRPr 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1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0" y="18288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Everything you need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Everything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need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Everything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need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40867" y="1644134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61483" y="1644134"/>
            <a:ext cx="595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Vamp 1a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1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44677" y="2743200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65293" y="2743200"/>
            <a:ext cx="595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40867" y="3885984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61483" y="3885984"/>
            <a:ext cx="595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90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934BC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0" y="18288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Everything you need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Everything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need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Everything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need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40867" y="1644134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61483" y="1644134"/>
            <a:ext cx="595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Vamp 1b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1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44677" y="2743200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65293" y="2743200"/>
            <a:ext cx="595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40867" y="3885984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61483" y="3885984"/>
            <a:ext cx="595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99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3635</TotalTime>
  <Words>283</Words>
  <Application>Microsoft Office PowerPoint</Application>
  <PresentationFormat>On-screen Show (4:3)</PresentationFormat>
  <Paragraphs>151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Blank Presentation</vt:lpstr>
      <vt:lpstr>1_Office Theme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 Counsellor</cp:lastModifiedBy>
  <cp:revision>49</cp:revision>
  <dcterms:created xsi:type="dcterms:W3CDTF">2011-03-14T11:27:39Z</dcterms:created>
  <dcterms:modified xsi:type="dcterms:W3CDTF">2013-04-16T16:05:45Z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