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85" r:id="rId5"/>
    <p:sldId id="283" r:id="rId6"/>
    <p:sldId id="286" r:id="rId7"/>
    <p:sldId id="287" r:id="rId8"/>
    <p:sldId id="292" r:id="rId9"/>
    <p:sldId id="293" r:id="rId10"/>
    <p:sldId id="288" r:id="rId11"/>
    <p:sldId id="290" r:id="rId12"/>
    <p:sldId id="291" r:id="rId13"/>
    <p:sldId id="289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27A9"/>
    <a:srgbClr val="3A61DE"/>
    <a:srgbClr val="1F44BB"/>
    <a:srgbClr val="3E1B59"/>
    <a:srgbClr val="934BC9"/>
    <a:srgbClr val="3131C5"/>
    <a:srgbClr val="2B2BAF"/>
    <a:srgbClr val="5C5CD6"/>
    <a:srgbClr val="22228A"/>
    <a:srgbClr val="2A2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4/16/2013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Ab/7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7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D/19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A/19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1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1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7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ev.agodsendtech.com/mu_chords/quickimages/0/Ab/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He’s Already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3E1B5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1430" y="1937266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already provided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05637" y="1752600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6253" y="175260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41839" y="28605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End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30791" y="28605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990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1430" y="1937266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already provided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05637" y="1752600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6253" y="175260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41839" y="28605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7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He’s already provided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He’s already Provided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He’s already provided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promise you can claim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Just ask it in His Name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He’s already provided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0" y="109509"/>
            <a:ext cx="5250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</a:rPr>
              <a:t>He’s Already Provided</a:t>
            </a:r>
            <a:endParaRPr lang="en-US" sz="4000" b="1" i="1" dirty="0">
              <a:solidFill>
                <a:srgbClr val="000000"/>
              </a:solidFill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0853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0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03176" y="280036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29444" y="4749171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2048" y="27603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86000" y="109901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8480" y="1984059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9810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61536" y="198108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70" y="19554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5200" y="280036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828236" y="27603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86593" y="38968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3896856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02179" y="47491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23454" y="474917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46468" y="47490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44386" y="5539509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91601" y="5537587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43600" y="55577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70927" y="55375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B05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promise you can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claim</a:t>
            </a:r>
            <a:endParaRPr lang="en-US" sz="3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it in His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</a:t>
            </a:r>
            <a:endParaRPr lang="en-US" sz="3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need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b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endParaRPr lang="en-US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He’s </a:t>
            </a:r>
            <a:r>
              <a:rPr lang="en-US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provided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57153" y="2224846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86593" y="11134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11134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29888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1163" y="2224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0882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14302" y="3284418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4918" y="3284418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19800" y="5181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83711" y="519541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02872" y="415932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3488" y="415932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02872" y="5086069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23488" y="5086069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He’s 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57600" y="110853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10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57600" y="4368317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048" y="33199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109901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048" y="218543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42368" y="21824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75104" y="2182455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2438" y="21568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200" y="3319998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2660" y="43283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1a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6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5C5CD6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He’s 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provided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57600" y="110853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28800" y="10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57600" y="4368317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048" y="33199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109901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2048" y="218543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42368" y="21824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75104" y="2182455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2438" y="215685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505200" y="3319998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2660" y="432830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1b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6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1F44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promise you can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claim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it in His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provided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57153" y="2224846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86593" y="11134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11134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29888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1163" y="2224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0882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14302" y="3284418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4918" y="3284418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28800" y="43301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92711" y="43439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2a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8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3A61D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promise you can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claim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it in His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Everything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already provided</a:t>
            </a: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57153" y="2224846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86593" y="11134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11134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29888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1163" y="2224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0882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14302" y="3284418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34918" y="3284418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828800" y="433017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392711" y="43439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</a:t>
            </a:r>
            <a:r>
              <a:rPr lang="en-US" sz="3200" b="1" dirty="0" smtClean="0">
                <a:solidFill>
                  <a:srgbClr val="000000"/>
                </a:solidFill>
              </a:rPr>
              <a:t>2b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A027A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promise you can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claim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Just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it in His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57153" y="2224846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86593" y="111343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111343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29888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51163" y="2224846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0882" y="22248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0000"/>
                </a:solidFill>
              </a:rPr>
              <a:t>PreVamp</a:t>
            </a:r>
            <a:endParaRPr lang="en-U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18288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0867" y="164413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1483" y="164413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4677" y="2743200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5293" y="274320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0867" y="388598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1483" y="388598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rgbClr val="934BC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1828800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need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0867" y="164413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1483" y="164413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4677" y="2743200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5293" y="2743200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40867" y="3885984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1483" y="388598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3635</TotalTime>
  <Words>283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49</cp:revision>
  <dcterms:created xsi:type="dcterms:W3CDTF">2011-03-14T11:27:39Z</dcterms:created>
  <dcterms:modified xsi:type="dcterms:W3CDTF">2013-04-16T16:05:45Z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