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2" r:id="rId2"/>
    <p:sldId id="27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2A2A"/>
    <a:srgbClr val="FDFDFD"/>
    <a:srgbClr val="7E0000"/>
    <a:srgbClr val="C00000"/>
    <a:srgbClr val="920000"/>
    <a:srgbClr val="12124A"/>
    <a:srgbClr val="4C002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88" autoAdjust="0"/>
    <p:restoredTop sz="94660"/>
  </p:normalViewPr>
  <p:slideViewPr>
    <p:cSldViewPr>
      <p:cViewPr>
        <p:scale>
          <a:sx n="100" d="100"/>
          <a:sy n="100" d="100"/>
        </p:scale>
        <p:origin x="1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F76BE-1FDC-4294-A6F8-271D7B45137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160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3BDEF2-617F-411A-8395-523A95A259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959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514351-4B95-4CE0-9194-6E84FC1D35E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39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A1E53-C4BB-4834-AE96-88971AC90C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08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4B3B2C-DFAD-40DB-93FD-3DF108F700D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50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EDAE7-716F-4301-A9D5-8836F1B23C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65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A7639E-C165-40C4-BC06-08DD0F99AD5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032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1E352E-AA80-414B-B43C-0B26B90B8C2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753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EC07C-6A66-4DB5-AF5D-45CBEB4097B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77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B6F8C-B511-48A3-BED2-55A1ABDEA29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10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71EAD-95BC-490E-A998-396AFC88000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07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4E2C3850-6B08-4D4D-9D9B-2D9F03A11B5E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68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1/" TargetMode="External"/><Relationship Id="rId3" Type="http://schemas.openxmlformats.org/officeDocument/2006/relationships/hyperlink" Target="http://dev.agodsendtech.com/mu_chords/quickimages/0/A/2/" TargetMode="External"/><Relationship Id="rId7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1/" TargetMode="External"/><Relationship Id="rId5" Type="http://schemas.openxmlformats.org/officeDocument/2006/relationships/hyperlink" Target="http://dev.agodsendtech.com/mu_chords/quickimages/0/D/19/" TargetMode="External"/><Relationship Id="rId10" Type="http://schemas.openxmlformats.org/officeDocument/2006/relationships/hyperlink" Target="http://dev.agodsendtech.com/mu_chords/quickimages/0/D/1/" TargetMode="External"/><Relationship Id="rId4" Type="http://schemas.openxmlformats.org/officeDocument/2006/relationships/hyperlink" Target="http://dev.agodsendtech.com/mu_chords/quickimages/0/C1/" TargetMode="External"/><Relationship Id="rId9" Type="http://schemas.openxmlformats.org/officeDocument/2006/relationships/hyperlink" Target="http://dev.agodsendtech.com/mu_chords/quickimages/0/A/19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-16867" y="1219200"/>
            <a:ext cx="9160867" cy="535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He’s already provided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He’s already Provided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Everything you need He’s already provided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Every promise you can claim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Just ask it in His Name</a:t>
            </a:r>
            <a:b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Everything you need He’s already provided</a:t>
            </a: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2400" y="109509"/>
            <a:ext cx="52507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i="1" dirty="0" smtClean="0">
                <a:solidFill>
                  <a:srgbClr val="000000"/>
                </a:solidFill>
              </a:rPr>
              <a:t>He’s Already Provided</a:t>
            </a:r>
            <a:endParaRPr lang="en-US" sz="4000" b="1" i="1" dirty="0">
              <a:solidFill>
                <a:srgbClr val="000000"/>
              </a:solidFill>
            </a:endParaRP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57600" y="110853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28800" y="109901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7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703176" y="2800365"/>
            <a:ext cx="634725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D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329444" y="4749171"/>
            <a:ext cx="6779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02048" y="276035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286000" y="1099011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88480" y="1984059"/>
            <a:ext cx="595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28800" y="198108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261536" y="1981084"/>
            <a:ext cx="595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428870" y="195548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505200" y="2800365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8828236" y="276035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686593" y="3896856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988675" y="3896856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402179" y="4749171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1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723454" y="4749171"/>
            <a:ext cx="598607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846468" y="474905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544386" y="5539509"/>
            <a:ext cx="56882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191601" y="5537587"/>
            <a:ext cx="595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943600" y="555777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570927" y="553758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21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He’s Already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Provided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173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346638564"/>
      </p:ext>
    </p:extLst>
  </p:cSld>
  <p:clrMapOvr>
    <a:masterClrMapping/>
  </p:clrMapOvr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3613</TotalTime>
  <Words>35</Words>
  <Application>Microsoft Office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1_Blank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B. Counsellor</dc:creator>
  <cp:lastModifiedBy>Rod Counsellor</cp:lastModifiedBy>
  <cp:revision>47</cp:revision>
  <dcterms:created xsi:type="dcterms:W3CDTF">2011-03-14T11:27:39Z</dcterms:created>
  <dcterms:modified xsi:type="dcterms:W3CDTF">2013-04-16T15:42:17Z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