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223" r:id="rId2"/>
    <p:sldId id="1224" r:id="rId3"/>
    <p:sldId id="1225" r:id="rId4"/>
    <p:sldId id="1226" r:id="rId5"/>
    <p:sldId id="1227" r:id="rId6"/>
    <p:sldId id="1228" r:id="rId7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30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 than a song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 song in itself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not what You have required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search much deeper within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the way things appear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looking into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97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61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4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761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7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 breath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56860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86969</TotalTime>
  <Words>21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2013-04-15T21:29:25Z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