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1223" r:id="rId2"/>
    <p:sldId id="1224" r:id="rId3"/>
    <p:sldId id="1225" r:id="rId4"/>
    <p:sldId id="1226" r:id="rId5"/>
    <p:sldId id="1227" r:id="rId6"/>
    <p:sldId id="1228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67" autoAdjust="0"/>
    <p:restoredTop sz="94550" autoAdjust="0"/>
  </p:normalViewPr>
  <p:slideViewPr>
    <p:cSldViewPr>
      <p:cViewPr varScale="1">
        <p:scale>
          <a:sx n="83" d="100"/>
          <a:sy n="8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 than a song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 song in itself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not what You have required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search much deeper within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the way things appear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looking into my heart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97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71" y="1600200"/>
            <a:ext cx="91440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4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71" y="1600200"/>
            <a:ext cx="91440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71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 breath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8568604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86969</TotalTime>
  <Words>21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2013-04-15T21:29:58Z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