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1223" r:id="rId2"/>
    <p:sldId id="1224" r:id="rId3"/>
    <p:sldId id="1225" r:id="rId4"/>
    <p:sldId id="1226" r:id="rId5"/>
    <p:sldId id="1227" r:id="rId6"/>
    <p:sldId id="1228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67" autoAdjust="0"/>
    <p:restoredTop sz="94550" autoAdjust="0"/>
  </p:normalViewPr>
  <p:slideViewPr>
    <p:cSldViewPr>
      <p:cViewPr varScale="1">
        <p:scale>
          <a:sx n="83" d="100"/>
          <a:sy n="83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the music fades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is stripped away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simply come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Longing just to bring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Something that’s of worth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will bless Your heart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I’ll bring you more than a song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 song in itself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not what You have required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search much deeper within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the way things appear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looking into my heart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397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71" y="1600200"/>
            <a:ext cx="91440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coming back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heart of worship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it’s all about You…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4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71" y="1600200"/>
            <a:ext cx="91440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sorry Lord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the thing I’ve made it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it’s all about You…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all about You Jesus…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471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King of Endless Worth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one could express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much you deserve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Though I’m weak and poor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I have is Yours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sing breath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8568604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86969</TotalTime>
  <Words>21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2013-04-15T21:29:58Z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