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6"/>
  </p:notesMasterIdLst>
  <p:sldIdLst>
    <p:sldId id="1223" r:id="rId2"/>
    <p:sldId id="1254" r:id="rId3"/>
    <p:sldId id="1253" r:id="rId4"/>
    <p:sldId id="1252" r:id="rId5"/>
    <p:sldId id="1251" r:id="rId6"/>
    <p:sldId id="1250" r:id="rId7"/>
    <p:sldId id="1249" r:id="rId8"/>
    <p:sldId id="1248" r:id="rId9"/>
    <p:sldId id="1247" r:id="rId10"/>
    <p:sldId id="1261" r:id="rId11"/>
    <p:sldId id="1230" r:id="rId12"/>
    <p:sldId id="1260" r:id="rId13"/>
    <p:sldId id="1259" r:id="rId14"/>
    <p:sldId id="1258" r:id="rId15"/>
    <p:sldId id="1257" r:id="rId16"/>
    <p:sldId id="1256" r:id="rId17"/>
    <p:sldId id="1255" r:id="rId18"/>
    <p:sldId id="1229" r:id="rId19"/>
    <p:sldId id="1264" r:id="rId20"/>
    <p:sldId id="1263" r:id="rId21"/>
    <p:sldId id="1262" r:id="rId22"/>
    <p:sldId id="1237" r:id="rId23"/>
    <p:sldId id="1267" r:id="rId24"/>
    <p:sldId id="1266" r:id="rId25"/>
    <p:sldId id="1265" r:id="rId26"/>
    <p:sldId id="1224" r:id="rId27"/>
    <p:sldId id="1268" r:id="rId28"/>
    <p:sldId id="1233" r:id="rId29"/>
    <p:sldId id="1269" r:id="rId30"/>
    <p:sldId id="1270" r:id="rId31"/>
    <p:sldId id="1273" r:id="rId32"/>
    <p:sldId id="1272" r:id="rId33"/>
    <p:sldId id="1271" r:id="rId34"/>
    <p:sldId id="1234" r:id="rId35"/>
    <p:sldId id="1276" r:id="rId36"/>
    <p:sldId id="1275" r:id="rId37"/>
    <p:sldId id="1274" r:id="rId38"/>
    <p:sldId id="1235" r:id="rId39"/>
    <p:sldId id="1277" r:id="rId40"/>
    <p:sldId id="1236" r:id="rId41"/>
    <p:sldId id="1278" r:id="rId42"/>
    <p:sldId id="1279" r:id="rId43"/>
    <p:sldId id="1280" r:id="rId44"/>
    <p:sldId id="1232" r:id="rId45"/>
    <p:sldId id="1281" r:id="rId46"/>
    <p:sldId id="1282" r:id="rId47"/>
    <p:sldId id="1287" r:id="rId48"/>
    <p:sldId id="1288" r:id="rId49"/>
    <p:sldId id="1289" r:id="rId50"/>
    <p:sldId id="1286" r:id="rId51"/>
    <p:sldId id="1285" r:id="rId52"/>
    <p:sldId id="1284" r:id="rId53"/>
    <p:sldId id="1283" r:id="rId54"/>
    <p:sldId id="1240" r:id="rId55"/>
    <p:sldId id="1294" r:id="rId56"/>
    <p:sldId id="1295" r:id="rId57"/>
    <p:sldId id="1296" r:id="rId58"/>
    <p:sldId id="1293" r:id="rId59"/>
    <p:sldId id="1292" r:id="rId60"/>
    <p:sldId id="1291" r:id="rId61"/>
    <p:sldId id="1290" r:id="rId62"/>
    <p:sldId id="1239" r:id="rId63"/>
    <p:sldId id="1301" r:id="rId64"/>
    <p:sldId id="1302" r:id="rId65"/>
    <p:sldId id="1303" r:id="rId66"/>
    <p:sldId id="1300" r:id="rId67"/>
    <p:sldId id="1299" r:id="rId68"/>
    <p:sldId id="1298" r:id="rId69"/>
    <p:sldId id="1297" r:id="rId70"/>
    <p:sldId id="1241" r:id="rId71"/>
    <p:sldId id="1309" r:id="rId72"/>
    <p:sldId id="1308" r:id="rId73"/>
    <p:sldId id="1307" r:id="rId74"/>
    <p:sldId id="1306" r:id="rId75"/>
    <p:sldId id="1305" r:id="rId76"/>
    <p:sldId id="1304" r:id="rId77"/>
    <p:sldId id="1242" r:id="rId78"/>
    <p:sldId id="1318" r:id="rId79"/>
    <p:sldId id="1317" r:id="rId80"/>
    <p:sldId id="1316" r:id="rId81"/>
    <p:sldId id="1315" r:id="rId82"/>
    <p:sldId id="1314" r:id="rId83"/>
    <p:sldId id="1313" r:id="rId84"/>
    <p:sldId id="1312" r:id="rId85"/>
    <p:sldId id="1311" r:id="rId86"/>
    <p:sldId id="1310" r:id="rId87"/>
    <p:sldId id="1243" r:id="rId88"/>
    <p:sldId id="1327" r:id="rId89"/>
    <p:sldId id="1326" r:id="rId90"/>
    <p:sldId id="1325" r:id="rId91"/>
    <p:sldId id="1324" r:id="rId92"/>
    <p:sldId id="1323" r:id="rId93"/>
    <p:sldId id="1322" r:id="rId94"/>
    <p:sldId id="1321" r:id="rId95"/>
    <p:sldId id="1320" r:id="rId96"/>
    <p:sldId id="1319" r:id="rId97"/>
    <p:sldId id="1244" r:id="rId98"/>
    <p:sldId id="1339" r:id="rId99"/>
    <p:sldId id="1338" r:id="rId100"/>
    <p:sldId id="1337" r:id="rId101"/>
    <p:sldId id="1336" r:id="rId102"/>
    <p:sldId id="1335" r:id="rId103"/>
    <p:sldId id="1334" r:id="rId104"/>
    <p:sldId id="1333" r:id="rId105"/>
    <p:sldId id="1332" r:id="rId106"/>
    <p:sldId id="1331" r:id="rId107"/>
    <p:sldId id="1330" r:id="rId108"/>
    <p:sldId id="1329" r:id="rId109"/>
    <p:sldId id="1328" r:id="rId110"/>
    <p:sldId id="1245" r:id="rId111"/>
    <p:sldId id="1346" r:id="rId112"/>
    <p:sldId id="1345" r:id="rId113"/>
    <p:sldId id="1344" r:id="rId114"/>
    <p:sldId id="1343" r:id="rId115"/>
    <p:sldId id="1342" r:id="rId116"/>
    <p:sldId id="1347" r:id="rId117"/>
    <p:sldId id="1341" r:id="rId118"/>
    <p:sldId id="1340" r:id="rId119"/>
    <p:sldId id="1238" r:id="rId120"/>
    <p:sldId id="1246" r:id="rId121"/>
    <p:sldId id="1225" r:id="rId122"/>
    <p:sldId id="1226" r:id="rId123"/>
    <p:sldId id="1227" r:id="rId124"/>
    <p:sldId id="1228" r:id="rId125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66" d="100"/>
          <a:sy n="66" d="100"/>
        </p:scale>
        <p:origin x="66" y="4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simply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313831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 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044328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And it’s all about You…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 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811980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034953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257886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220221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And it’s all about You…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5407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And it’s all about You…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7549814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And it’s all about You…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6374908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And it’s all about You…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And it’s all about You…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670137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And it’s all about You…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And it’s all about You…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And it’s all about You…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7281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simply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4070536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And it’s all about You…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And it’s all about You…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And it’s all about You…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121471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52400" y="1676400"/>
            <a:ext cx="12192000" cy="1073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endParaRPr lang="en-US" sz="9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4114800"/>
            <a:ext cx="12192000" cy="1503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23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</a:t>
            </a:r>
            <a:endParaRPr lang="en-US" sz="239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7774583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52400" y="1676400"/>
            <a:ext cx="12192000" cy="1073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endParaRPr lang="en-US" sz="9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076387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52400" y="1676400"/>
            <a:ext cx="12192000" cy="1073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7337587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52400" y="1676400"/>
            <a:ext cx="12192000" cy="1073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4114800"/>
            <a:ext cx="12192000" cy="1503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23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</a:t>
            </a:r>
            <a:endParaRPr lang="en-US" sz="239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806489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52400" y="1676400"/>
            <a:ext cx="12192000" cy="1073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4114800"/>
            <a:ext cx="12192000" cy="1503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239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</a:t>
            </a:r>
            <a:endParaRPr lang="en-US" sz="239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150537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52400" y="1676400"/>
            <a:ext cx="12192000" cy="1073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endParaRPr lang="en-US" sz="96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4114800"/>
            <a:ext cx="12192000" cy="1503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239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</a:t>
            </a:r>
            <a:endParaRPr lang="en-US" sz="239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94077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52400" y="1676400"/>
            <a:ext cx="12192000" cy="1073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endParaRPr lang="en-US" sz="96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4114800"/>
            <a:ext cx="12192000" cy="1503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23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</a:t>
            </a:r>
            <a:endParaRPr lang="en-US" sz="239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87528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52400" y="1676400"/>
            <a:ext cx="12192000" cy="1073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endParaRPr lang="en-US" sz="96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4114800"/>
            <a:ext cx="12192000" cy="1503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239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</a:t>
            </a:r>
            <a:endParaRPr lang="en-US" sz="239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509771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851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Longing just to bring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2934501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09600"/>
            <a:ext cx="12192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simply come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Longing just to bring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Something that’s of worth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will bless Your heart</a:t>
            </a: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875029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09600"/>
            <a:ext cx="12192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I’ll bring </a:t>
            </a: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</a:t>
            </a: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more than a song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 song in itself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Is not what You have required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search much deeper within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the way things appear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You’re looking into my heart</a:t>
            </a: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3977484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761" y="990600"/>
            <a:ext cx="121920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heart of worship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74818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761" y="990600"/>
            <a:ext cx="121920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sorry Lord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the thing I’ve made it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it’s all about You…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4710458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09600"/>
            <a:ext cx="12192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much you deserve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sing breath</a:t>
            </a: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8568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Longing just to bring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647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Longing just to bring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Something that’s of worth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0824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Longing just to bring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Something that’s of worth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8877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Longing just to bring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Something that’s of worth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7367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Longing just to bring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Something that’s of worth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9852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Longing just to bring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Something that’s of worth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1898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will bless Your heart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5706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7851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will bless Your heart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94267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will bless Your heart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2741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will bless Your heart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0787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I’ll bring you more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a song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32896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I’ll bring you more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a song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16943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I’ll bring you more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a song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11830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I’ll bring you more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a song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885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For </a:t>
            </a: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 song in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itself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56810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885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For </a:t>
            </a: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 song in </a:t>
            </a:r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itself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10224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885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For 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 song in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itself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0317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49818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885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For </a:t>
            </a:r>
            <a: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 song in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itself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99279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1655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Is </a:t>
            </a: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not what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 </a:t>
            </a: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have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required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46862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1655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Is </a:t>
            </a: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not what </a:t>
            </a:r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/>
            </a:r>
            <a:b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 </a:t>
            </a: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have </a:t>
            </a:r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required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02369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1655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Is 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not what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 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have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required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0045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1655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Is </a:t>
            </a:r>
            <a: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not what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/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 </a:t>
            </a:r>
            <a: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have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required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34855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1655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 </a:t>
            </a: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search much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deeper within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0294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1655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 </a:t>
            </a: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search much </a:t>
            </a:r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/>
            </a:r>
            <a:b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deeper within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44588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1655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 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search much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deeper within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62924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1655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 </a:t>
            </a:r>
            <a: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search much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/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deeper within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53469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1655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Through </a:t>
            </a: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way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Things appear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8940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79514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1655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Through </a:t>
            </a: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way </a:t>
            </a:r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/>
            </a:r>
            <a:b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Things appear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06160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1655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Through 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way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Things appear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41760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1655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Through </a:t>
            </a:r>
            <a: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way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/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Things appear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80887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You’re </a:t>
            </a: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looking </a:t>
            </a:r>
            <a:b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Into </a:t>
            </a: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my heart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33899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You’re </a:t>
            </a: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looking </a:t>
            </a:r>
            <a:b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Into </a:t>
            </a: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my heart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6060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You’re 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looking </a:t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Into 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my heart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54228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9901" y="1828800"/>
            <a:ext cx="121920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You’re </a:t>
            </a:r>
            <a: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looking </a:t>
            </a:r>
            <a:b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Into </a:t>
            </a:r>
            <a: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my heart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91065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heart of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407365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142748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3200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7918785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heart of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613505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heart of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67882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heart of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63517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heart of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4852461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heart of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453751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310043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708321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039648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69780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5075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04175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3564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991074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843616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sorry Lord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thing I’ve made it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001619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sorry Lord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778758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sorry Lord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317805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sorry Lord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thing I’ve made it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4151261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sorry Lord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thing I’ve made it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745481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sorry Lord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thing I’ve made it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205142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sorry Lord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thing I’ve made it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061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simply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425899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sorry Lord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thing I’ve made it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130036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247985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822128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605549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086244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166143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23218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629766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270417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6609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simply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20692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680116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088480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209123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much You deserve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518654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much You deserve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074990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much You deserve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880976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much You deserve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326899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much You deserve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0674756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382434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4453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simply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071444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277649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612331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823250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single breath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389505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single breath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055320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single breath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613301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single breath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6209596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single breath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637464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     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509886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256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      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974341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87019</TotalTime>
  <Words>534</Words>
  <Application>Microsoft Office PowerPoint</Application>
  <PresentationFormat>Widescreen</PresentationFormat>
  <Paragraphs>133</Paragraphs>
  <Slides>124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124</vt:i4>
      </vt:variant>
    </vt:vector>
  </HeadingPairs>
  <TitlesOfParts>
    <vt:vector size="128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543</cp:revision>
  <dcterms:created xsi:type="dcterms:W3CDTF">2000-04-04T23:34:29Z</dcterms:created>
  <dcterms:modified xsi:type="dcterms:W3CDTF">2013-04-15T23:33:19Z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