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6"/>
  </p:notesMasterIdLst>
  <p:sldIdLst>
    <p:sldId id="1223" r:id="rId2"/>
    <p:sldId id="1254" r:id="rId3"/>
    <p:sldId id="1253" r:id="rId4"/>
    <p:sldId id="1252" r:id="rId5"/>
    <p:sldId id="1251" r:id="rId6"/>
    <p:sldId id="1250" r:id="rId7"/>
    <p:sldId id="1249" r:id="rId8"/>
    <p:sldId id="1248" r:id="rId9"/>
    <p:sldId id="1247" r:id="rId10"/>
    <p:sldId id="1261" r:id="rId11"/>
    <p:sldId id="1230" r:id="rId12"/>
    <p:sldId id="1260" r:id="rId13"/>
    <p:sldId id="1259" r:id="rId14"/>
    <p:sldId id="1258" r:id="rId15"/>
    <p:sldId id="1257" r:id="rId16"/>
    <p:sldId id="1256" r:id="rId17"/>
    <p:sldId id="1255" r:id="rId18"/>
    <p:sldId id="1229" r:id="rId19"/>
    <p:sldId id="1264" r:id="rId20"/>
    <p:sldId id="1263" r:id="rId21"/>
    <p:sldId id="1262" r:id="rId22"/>
    <p:sldId id="1237" r:id="rId23"/>
    <p:sldId id="1267" r:id="rId24"/>
    <p:sldId id="1266" r:id="rId25"/>
    <p:sldId id="1265" r:id="rId26"/>
    <p:sldId id="1224" r:id="rId27"/>
    <p:sldId id="1268" r:id="rId28"/>
    <p:sldId id="1233" r:id="rId29"/>
    <p:sldId id="1269" r:id="rId30"/>
    <p:sldId id="1270" r:id="rId31"/>
    <p:sldId id="1273" r:id="rId32"/>
    <p:sldId id="1272" r:id="rId33"/>
    <p:sldId id="1271" r:id="rId34"/>
    <p:sldId id="1234" r:id="rId35"/>
    <p:sldId id="1276" r:id="rId36"/>
    <p:sldId id="1275" r:id="rId37"/>
    <p:sldId id="1274" r:id="rId38"/>
    <p:sldId id="1235" r:id="rId39"/>
    <p:sldId id="1277" r:id="rId40"/>
    <p:sldId id="1236" r:id="rId41"/>
    <p:sldId id="1278" r:id="rId42"/>
    <p:sldId id="1279" r:id="rId43"/>
    <p:sldId id="1280" r:id="rId44"/>
    <p:sldId id="1232" r:id="rId45"/>
    <p:sldId id="1281" r:id="rId46"/>
    <p:sldId id="1282" r:id="rId47"/>
    <p:sldId id="1287" r:id="rId48"/>
    <p:sldId id="1288" r:id="rId49"/>
    <p:sldId id="1289" r:id="rId50"/>
    <p:sldId id="1286" r:id="rId51"/>
    <p:sldId id="1285" r:id="rId52"/>
    <p:sldId id="1284" r:id="rId53"/>
    <p:sldId id="1283" r:id="rId54"/>
    <p:sldId id="1240" r:id="rId55"/>
    <p:sldId id="1294" r:id="rId56"/>
    <p:sldId id="1295" r:id="rId57"/>
    <p:sldId id="1296" r:id="rId58"/>
    <p:sldId id="1293" r:id="rId59"/>
    <p:sldId id="1292" r:id="rId60"/>
    <p:sldId id="1291" r:id="rId61"/>
    <p:sldId id="1290" r:id="rId62"/>
    <p:sldId id="1239" r:id="rId63"/>
    <p:sldId id="1301" r:id="rId64"/>
    <p:sldId id="1302" r:id="rId65"/>
    <p:sldId id="1303" r:id="rId66"/>
    <p:sldId id="1300" r:id="rId67"/>
    <p:sldId id="1299" r:id="rId68"/>
    <p:sldId id="1298" r:id="rId69"/>
    <p:sldId id="1297" r:id="rId70"/>
    <p:sldId id="1241" r:id="rId71"/>
    <p:sldId id="1309" r:id="rId72"/>
    <p:sldId id="1308" r:id="rId73"/>
    <p:sldId id="1307" r:id="rId74"/>
    <p:sldId id="1306" r:id="rId75"/>
    <p:sldId id="1305" r:id="rId76"/>
    <p:sldId id="1304" r:id="rId77"/>
    <p:sldId id="1242" r:id="rId78"/>
    <p:sldId id="1318" r:id="rId79"/>
    <p:sldId id="1317" r:id="rId80"/>
    <p:sldId id="1316" r:id="rId81"/>
    <p:sldId id="1315" r:id="rId82"/>
    <p:sldId id="1314" r:id="rId83"/>
    <p:sldId id="1313" r:id="rId84"/>
    <p:sldId id="1312" r:id="rId85"/>
    <p:sldId id="1311" r:id="rId86"/>
    <p:sldId id="1310" r:id="rId87"/>
    <p:sldId id="1243" r:id="rId88"/>
    <p:sldId id="1327" r:id="rId89"/>
    <p:sldId id="1326" r:id="rId90"/>
    <p:sldId id="1325" r:id="rId91"/>
    <p:sldId id="1324" r:id="rId92"/>
    <p:sldId id="1323" r:id="rId93"/>
    <p:sldId id="1322" r:id="rId94"/>
    <p:sldId id="1321" r:id="rId95"/>
    <p:sldId id="1320" r:id="rId96"/>
    <p:sldId id="1319" r:id="rId97"/>
    <p:sldId id="1244" r:id="rId98"/>
    <p:sldId id="1339" r:id="rId99"/>
    <p:sldId id="1338" r:id="rId100"/>
    <p:sldId id="1337" r:id="rId101"/>
    <p:sldId id="1336" r:id="rId102"/>
    <p:sldId id="1335" r:id="rId103"/>
    <p:sldId id="1334" r:id="rId104"/>
    <p:sldId id="1333" r:id="rId105"/>
    <p:sldId id="1332" r:id="rId106"/>
    <p:sldId id="1331" r:id="rId107"/>
    <p:sldId id="1330" r:id="rId108"/>
    <p:sldId id="1329" r:id="rId109"/>
    <p:sldId id="1328" r:id="rId110"/>
    <p:sldId id="1245" r:id="rId111"/>
    <p:sldId id="1346" r:id="rId112"/>
    <p:sldId id="1345" r:id="rId113"/>
    <p:sldId id="1344" r:id="rId114"/>
    <p:sldId id="1343" r:id="rId115"/>
    <p:sldId id="1342" r:id="rId116"/>
    <p:sldId id="1347" r:id="rId117"/>
    <p:sldId id="1341" r:id="rId118"/>
    <p:sldId id="1340" r:id="rId119"/>
    <p:sldId id="1238" r:id="rId120"/>
    <p:sldId id="1246" r:id="rId121"/>
    <p:sldId id="1225" r:id="rId122"/>
    <p:sldId id="1226" r:id="rId123"/>
    <p:sldId id="1227" r:id="rId124"/>
    <p:sldId id="1228" r:id="rId12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59" autoAdjust="0"/>
    <p:restoredTop sz="94550" autoAdjust="0"/>
  </p:normalViewPr>
  <p:slideViewPr>
    <p:cSldViewPr>
      <p:cViewPr varScale="1">
        <p:scale>
          <a:sx n="83" d="100"/>
          <a:sy n="83" d="100"/>
        </p:scale>
        <p:origin x="5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313831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44328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81198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034953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257886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220221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5407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54981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637490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670137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And it’s all about You…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728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070536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it’s all about You…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And it’s all about You…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And it’s all about You…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121471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9433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7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179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777458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076387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337587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9433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7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179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806489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9433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79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17925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150537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9433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79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17925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94077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9433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79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17925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8752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14300" y="21145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You…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94335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179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</a:t>
            </a:r>
            <a:endParaRPr lang="en-US" sz="17925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509771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51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293450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875029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 than a song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 song in itself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not what You have required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search much deeper within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the way things appear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looking into my heart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397748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71" y="1600200"/>
            <a:ext cx="91440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4818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71" y="1600200"/>
            <a:ext cx="91440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471045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 breath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8568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64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0824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887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7367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9852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1898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70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7851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9426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2741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0787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289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1694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1183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a song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a song in itself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5681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a song in itself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1022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a song in itself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31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49818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0"/>
            <a:ext cx="9144000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a song in itself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9927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not what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have required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4686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not what </a:t>
            </a:r>
            <a:b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have required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02369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not what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have required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004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Is not what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have required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4855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search much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029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search much </a:t>
            </a:r>
            <a:b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44588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search much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62924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 search much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deeper within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53469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the way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894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7951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the way </a:t>
            </a:r>
            <a:b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0616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the way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4176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Through the way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Things appear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8088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looking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my heart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33899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looking </a:t>
            </a:r>
            <a:b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my heart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6060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looking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my heart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54228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26" y="2228851"/>
            <a:ext cx="9144000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You’re looking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Into my heart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91065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07365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42748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320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91878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13505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67882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63517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85246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453751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31004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70832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3964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69780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507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0417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3564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99107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84361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00161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77875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1780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15126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74548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20514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6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42589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13003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4798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822128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60554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086244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16614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2321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629766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70417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660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20692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80116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088480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0912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51865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074990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88097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326899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674756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382434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4453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71444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77649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612331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82325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389505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55320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61330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209596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single breath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37464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509886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192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And it’s all about You…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   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97434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87019</TotalTime>
  <Words>534</Words>
  <Application>Microsoft Office PowerPoint</Application>
  <PresentationFormat>On-screen Show (4:3)</PresentationFormat>
  <Paragraphs>133</Paragraphs>
  <Slides>124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124</vt:i4>
      </vt:variant>
    </vt:vector>
  </HeadingPairs>
  <TitlesOfParts>
    <vt:vector size="12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544</cp:revision>
  <dcterms:created xsi:type="dcterms:W3CDTF">2000-04-04T23:34:29Z</dcterms:created>
  <dcterms:modified xsi:type="dcterms:W3CDTF">2013-04-15T23:33:55Z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