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412" r:id="rId2"/>
    <p:sldId id="417" r:id="rId3"/>
    <p:sldId id="416" r:id="rId4"/>
    <p:sldId id="415" r:id="rId5"/>
    <p:sldId id="414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45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F04E121-BA50-428B-A858-CB6DDECE92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0205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2D11F5-804A-47C0-BF64-EF663245D6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832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88A689-E3AC-4EDD-B4FD-3EE9A5D9DB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023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1B4269-7B40-44AD-8346-2E97569A5D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541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5099FA-FD1A-4093-AADB-9E427C7BBF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21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412EAA-AB97-4C1B-A5E1-2568E7A19A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802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C788E4-3066-4069-830E-363F9F5677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8B74DB-5AA5-42C9-A093-8456DC0956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5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A0B2B5-C6DB-4B1A-8233-DC52ABC61A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897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4BBD0D-EB7C-4202-A8ED-CEA6B79B2F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958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20B7AC-E9B8-445C-8FFE-C6372DC61D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59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8687EB-FFE7-4AD6-861C-07CADAF0E4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860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EB98838-3909-46BA-BC07-B8E786F099C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b/1/" TargetMode="External"/><Relationship Id="rId2" Type="http://schemas.openxmlformats.org/officeDocument/2006/relationships/hyperlink" Target="http://dev.agodsendtech.com/mu_chords/quickimages/0/Ab/1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F/2/" TargetMode="External"/><Relationship Id="rId4" Type="http://schemas.openxmlformats.org/officeDocument/2006/relationships/hyperlink" Target="http://dev.agodsendtech.com/mu_chords/quickimages/0/Eb/1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-30163" y="1425575"/>
            <a:ext cx="9180513" cy="2135188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350" y="3530600"/>
            <a:ext cx="9137650" cy="1343025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-6350" y="0"/>
            <a:ext cx="9144000" cy="1425575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2648066" name="Text Box 2"/>
          <p:cNvSpPr txBox="1">
            <a:spLocks noChangeArrowheads="1"/>
          </p:cNvSpPr>
          <p:nvPr/>
        </p:nvSpPr>
        <p:spPr bwMode="auto">
          <a:xfrm>
            <a:off x="-19050" y="3048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When the music fades, All is stripped away, And I simply come</a:t>
            </a:r>
          </a:p>
        </p:txBody>
      </p:sp>
      <p:sp>
        <p:nvSpPr>
          <p:cNvPr id="2648067" name="Text Box 3"/>
          <p:cNvSpPr txBox="1">
            <a:spLocks noChangeArrowheads="1"/>
          </p:cNvSpPr>
          <p:nvPr/>
        </p:nvSpPr>
        <p:spPr bwMode="auto">
          <a:xfrm>
            <a:off x="-20638" y="1025525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Longing just to bring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,…  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something that’s of worth,   that will bless Your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heart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48074" name="Text Box 10"/>
          <p:cNvSpPr txBox="1">
            <a:spLocks noChangeArrowheads="1"/>
          </p:cNvSpPr>
          <p:nvPr/>
        </p:nvSpPr>
        <p:spPr bwMode="auto">
          <a:xfrm>
            <a:off x="0" y="1744663"/>
            <a:ext cx="9144000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I’ll bring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more than a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song  for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song in it’s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self is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not what You have required</a:t>
            </a:r>
          </a:p>
        </p:txBody>
      </p:sp>
      <p:sp>
        <p:nvSpPr>
          <p:cNvPr id="2648075" name="Text Box 11"/>
          <p:cNvSpPr txBox="1">
            <a:spLocks noChangeArrowheads="1"/>
          </p:cNvSpPr>
          <p:nvPr/>
        </p:nvSpPr>
        <p:spPr bwMode="auto">
          <a:xfrm>
            <a:off x="-6350" y="241935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search much deeper within Through the way things appear 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48076" name="Text Box 12"/>
          <p:cNvSpPr txBox="1">
            <a:spLocks noChangeArrowheads="1"/>
          </p:cNvSpPr>
          <p:nvPr/>
        </p:nvSpPr>
        <p:spPr bwMode="auto">
          <a:xfrm>
            <a:off x="-42863" y="3130550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You’re looking into my heart</a:t>
            </a:r>
          </a:p>
        </p:txBody>
      </p: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-6350" y="3891870"/>
            <a:ext cx="91440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I’m </a:t>
            </a:r>
            <a:r>
              <a:rPr lang="en-US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coming back to the heart of </a:t>
            </a:r>
            <a:r>
              <a:rPr lang="en-US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worship and it’s </a:t>
            </a:r>
            <a:r>
              <a:rPr lang="en-US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all about </a:t>
            </a:r>
            <a:r>
              <a:rPr lang="en-US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Its </a:t>
            </a:r>
            <a:r>
              <a:rPr lang="en-US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all about </a:t>
            </a:r>
            <a:r>
              <a:rPr lang="en-US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 </a:t>
            </a:r>
            <a:r>
              <a:rPr lang="en-US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Jesus</a:t>
            </a:r>
            <a:endParaRPr lang="en-US" sz="19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8" name="Text Box 2"/>
          <p:cNvSpPr txBox="1">
            <a:spLocks noChangeArrowheads="1"/>
          </p:cNvSpPr>
          <p:nvPr/>
        </p:nvSpPr>
        <p:spPr bwMode="auto">
          <a:xfrm>
            <a:off x="-6350" y="4560321"/>
            <a:ext cx="91440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I’m sorry Lord for the thing I’ve made </a:t>
            </a: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it w</a:t>
            </a:r>
            <a:r>
              <a:rPr lang="en-US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hen it’s </a:t>
            </a:r>
            <a:r>
              <a:rPr lang="en-US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all about </a:t>
            </a:r>
            <a:r>
              <a:rPr lang="en-US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Its </a:t>
            </a:r>
            <a:r>
              <a:rPr lang="en-US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all about </a:t>
            </a:r>
            <a:r>
              <a:rPr lang="en-US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 </a:t>
            </a:r>
            <a:r>
              <a:rPr lang="en-US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Jesus</a:t>
            </a:r>
            <a:endParaRPr lang="en-US" sz="19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98" name="Rectangle 54"/>
          <p:cNvSpPr>
            <a:spLocks noChangeArrowheads="1"/>
          </p:cNvSpPr>
          <p:nvPr/>
        </p:nvSpPr>
        <p:spPr bwMode="auto">
          <a:xfrm>
            <a:off x="6350" y="4873625"/>
            <a:ext cx="9144000" cy="1984375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1588" y="52070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King of endless worth, no one could express how much you deserve</a:t>
            </a:r>
          </a:p>
        </p:txBody>
      </p:sp>
      <p:sp>
        <p:nvSpPr>
          <p:cNvPr id="57" name="Text Box 3"/>
          <p:cNvSpPr txBox="1">
            <a:spLocks noChangeArrowheads="1"/>
          </p:cNvSpPr>
          <p:nvPr/>
        </p:nvSpPr>
        <p:spPr bwMode="auto">
          <a:xfrm>
            <a:off x="0" y="59277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Though I’m weak and poor   All I have is Yours,   Every single breath</a:t>
            </a:r>
          </a:p>
        </p:txBody>
      </p:sp>
      <p:sp>
        <p:nvSpPr>
          <p:cNvPr id="3101" name="Oval 7"/>
          <p:cNvSpPr>
            <a:spLocks noChangeArrowheads="1"/>
          </p:cNvSpPr>
          <p:nvPr/>
        </p:nvSpPr>
        <p:spPr bwMode="auto">
          <a:xfrm>
            <a:off x="193675" y="6262688"/>
            <a:ext cx="4832350" cy="5302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75" name="Text Box 24"/>
          <p:cNvSpPr txBox="1">
            <a:spLocks noChangeArrowheads="1"/>
          </p:cNvSpPr>
          <p:nvPr/>
        </p:nvSpPr>
        <p:spPr bwMode="auto">
          <a:xfrm>
            <a:off x="1584325" y="6327775"/>
            <a:ext cx="2260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To Bridge the Chorus</a:t>
            </a:r>
            <a:r>
              <a:rPr lang="en-US" sz="2000" b="1" dirty="0">
                <a:solidFill>
                  <a:srgbClr val="FF0000"/>
                </a:solidFill>
              </a:rPr>
              <a:t>    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671281" y="3539029"/>
            <a:ext cx="81632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28800" y="-6123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-42863" y="-17184"/>
            <a:ext cx="4139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243127" y="-10432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24600" y="-17184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746494" y="699546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-9071" y="699546"/>
            <a:ext cx="4139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991520" y="694418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8001000" y="699118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-53849" y="1413280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84324" y="1428497"/>
            <a:ext cx="70167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25485" y="1408945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636583" y="1411843"/>
            <a:ext cx="5003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843309" y="1415144"/>
            <a:ext cx="70167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8251372" y="1418068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-8164" y="2120900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47703" y="2102860"/>
            <a:ext cx="70167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26697" y="2116188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-73227" y="2818895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624256" y="2834243"/>
            <a:ext cx="70167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580851" y="2826907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86025" y="3531318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-30163" y="3542785"/>
            <a:ext cx="4139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959802" y="3536018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743892" y="3553671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535275" y="3531318"/>
            <a:ext cx="4139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692373" y="4247217"/>
            <a:ext cx="81632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81250" y="4239506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-9071" y="4250973"/>
            <a:ext cx="4139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980894" y="4244206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764984" y="4261859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556367" y="4239506"/>
            <a:ext cx="4139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08499" y="4901003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6836" y="4889942"/>
            <a:ext cx="4139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322826" y="4896694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791177" y="4877806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567358" y="5606672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0628" y="5606672"/>
            <a:ext cx="4139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448578" y="5621842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819138" y="5638623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54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 of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Worship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0165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1983003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 of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Worship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0165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1097726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 of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Worship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0165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1065860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 of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Worship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0165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54292675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13205</TotalTime>
  <Words>195</Words>
  <Application>Microsoft Office PowerPoint</Application>
  <PresentationFormat>On-screen Show (4:3)</PresentationFormat>
  <Paragraphs>58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Times New Roman</vt:lpstr>
      <vt:lpstr>Arial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454</cp:revision>
  <dcterms:created xsi:type="dcterms:W3CDTF">2000-04-06T22:37:36Z</dcterms:created>
  <dcterms:modified xsi:type="dcterms:W3CDTF">2013-04-15T22:41:31Z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