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6"/>
  </p:notesMasterIdLst>
  <p:sldIdLst>
    <p:sldId id="1223" r:id="rId2"/>
    <p:sldId id="1224" r:id="rId3"/>
    <p:sldId id="1226" r:id="rId4"/>
    <p:sldId id="1227" r:id="rId5"/>
  </p:sldIdLst>
  <p:sldSz cx="12192000" cy="6858000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vertBarState="maximized">
    <p:restoredLeft sz="16813" autoAdjust="0"/>
    <p:restoredTop sz="94550" autoAdjust="0"/>
  </p:normalViewPr>
  <p:slideViewPr>
    <p:cSldViewPr>
      <p:cViewPr varScale="1">
        <p:scale>
          <a:sx n="47" d="100"/>
          <a:sy n="47" d="100"/>
        </p:scale>
        <p:origin x="48" y="85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  <a:latin typeface="Times New Roman" panose="02020603050405020304" pitchFamily="18" charset="0"/>
              </a:defRPr>
            </a:lvl1pPr>
          </a:lstStyle>
          <a:p>
            <a:endParaRPr lang="en-US"/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Times New Roman" panose="02020603050405020304" pitchFamily="18" charset="0"/>
              </a:defRPr>
            </a:lvl1pPr>
          </a:lstStyle>
          <a:p>
            <a:endParaRPr lang="en-US"/>
          </a:p>
        </p:txBody>
      </p:sp>
      <p:sp>
        <p:nvSpPr>
          <p:cNvPr id="1208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208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08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  <a:latin typeface="Times New Roman" panose="02020603050405020304" pitchFamily="18" charset="0"/>
              </a:defRPr>
            </a:lvl1pPr>
          </a:lstStyle>
          <a:p>
            <a:endParaRPr lang="en-US"/>
          </a:p>
        </p:txBody>
      </p:sp>
      <p:sp>
        <p:nvSpPr>
          <p:cNvPr id="1208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Times New Roman" panose="02020603050405020304" pitchFamily="18" charset="0"/>
              </a:defRPr>
            </a:lvl1pPr>
          </a:lstStyle>
          <a:p>
            <a:fld id="{3F4A7D99-5928-42C1-AFFC-6C2D36E5D6C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1917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357FFB-995B-4BB7-9C54-9E35FC0296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6846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0ABA55-1330-4E44-B5D8-958CBF50D9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422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B1E93E-314F-4BB0-BF24-4159FC7094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2476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0B54EB-3752-45A4-8295-7390FF7B38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2585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5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8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F21C23-F905-489F-BB6A-4070C58064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9780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8B3CFF-C0A9-4A07-AE82-1AA4C521003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364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9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9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9" y="2505075"/>
            <a:ext cx="51583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C63F57-C202-4307-B4CB-78A536CF79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728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3099D4-05B8-4636-94D9-C2AC42CFC5A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5195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15A882-28E3-4E8A-860D-AF40A5DB6A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886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31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4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31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CEC9D9-7297-47AD-A661-78BD7B76BF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4060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31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4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31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343F8C-CB11-49D9-951A-E832377E10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265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3366CC">
                <a:gamma/>
                <a:shade val="76078"/>
                <a:invGamma/>
              </a:srgbClr>
            </a:gs>
            <a:gs pos="100000">
              <a:srgbClr val="3366CC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/>
                <a:latin typeface="+mn-lt"/>
              </a:defRPr>
            </a:lvl1pPr>
          </a:lstStyle>
          <a:p>
            <a:fld id="{0FDF3A54-A289-43C8-9606-8A02748B86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8919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719441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066800"/>
            <a:ext cx="12192000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000"/>
              </a:lnSpc>
              <a:spcBef>
                <a:spcPct val="50000"/>
              </a:spcBef>
            </a:pPr>
            <a:r>
              <a:rPr lang="en-US" sz="7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Hear my cry O’ Lord</a:t>
            </a:r>
            <a:br>
              <a:rPr lang="en-US" sz="7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Attend unto my prayer</a:t>
            </a:r>
            <a:br>
              <a:rPr lang="en-US" sz="7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From the ends of the earth</a:t>
            </a:r>
            <a:br>
              <a:rPr lang="en-US" sz="7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Will I cry out to Thee</a:t>
            </a:r>
            <a:endParaRPr lang="en-US" sz="7000" b="1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577156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066800"/>
            <a:ext cx="12192000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000"/>
              </a:lnSpc>
              <a:spcBef>
                <a:spcPct val="50000"/>
              </a:spcBef>
            </a:pPr>
            <a:r>
              <a:rPr lang="en-US" sz="7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And my heart is overwhelmed</a:t>
            </a:r>
            <a:br>
              <a:rPr lang="en-US" sz="7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Lead me to The Rock</a:t>
            </a:r>
            <a:br>
              <a:rPr lang="en-US" sz="7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That is higher than I</a:t>
            </a:r>
            <a:br>
              <a:rPr lang="en-US" sz="7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That is higher than I</a:t>
            </a:r>
            <a:endParaRPr lang="en-US" sz="7000" b="1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2544988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066800"/>
            <a:ext cx="12192000" cy="36830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000"/>
              </a:lnSpc>
              <a:spcBef>
                <a:spcPct val="50000"/>
              </a:spcBef>
            </a:pPr>
            <a:r>
              <a:rPr lang="en-US" sz="7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For Thou hast been</a:t>
            </a:r>
            <a:br>
              <a:rPr lang="en-US" sz="7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 Shelter unto me</a:t>
            </a:r>
            <a:br>
              <a:rPr lang="en-US" sz="7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And a Strong Tower</a:t>
            </a:r>
            <a:br>
              <a:rPr lang="en-US" sz="7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From the enemy</a:t>
            </a:r>
            <a:endParaRPr lang="en-US" sz="7000" b="1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568252234"/>
      </p:ext>
    </p:extLst>
  </p:cSld>
  <p:clrMapOvr>
    <a:masterClrMapping/>
  </p:clrMapOvr>
</p:sld>
</file>

<file path=ppt/theme/theme1.xml><?xml version="1.0" encoding="utf-8"?>
<a:theme xmlns:a="http://schemas.openxmlformats.org/drawingml/2006/main" name="Songs Theme">
  <a:themeElements>
    <a:clrScheme name="Live Lyrics">
      <a:dk1>
        <a:srgbClr val="FFFFFF"/>
      </a:dk1>
      <a:lt1>
        <a:srgbClr val="D8D8D8"/>
      </a:lt1>
      <a:dk2>
        <a:srgbClr val="7F7F7F"/>
      </a:dk2>
      <a:lt2>
        <a:srgbClr val="C5C5F1"/>
      </a:lt2>
      <a:accent1>
        <a:srgbClr val="7086E6"/>
      </a:accent1>
      <a:accent2>
        <a:srgbClr val="457DED"/>
      </a:accent2>
      <a:accent3>
        <a:srgbClr val="808080"/>
      </a:accent3>
      <a:accent4>
        <a:srgbClr val="40404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anose="03010101010201010101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anose="03010101010201010101" pitchFamily="66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Songs Theme" id="{19E06BB1-F2B7-46F4-86E0-C4E251F95804}" vid="{B5BBAB04-C093-472B-8BB5-F591687EDB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Songs Theme</Template>
  <TotalTime>86991</TotalTime>
  <Words>15</Words>
  <Application>Microsoft Office PowerPoint</Application>
  <PresentationFormat>Widescreen</PresentationFormat>
  <Paragraphs>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Monotype Corsiva</vt:lpstr>
      <vt:lpstr>Times New Roman</vt:lpstr>
      <vt:lpstr>Songs Theme</vt:lpstr>
      <vt:lpstr>PowerPoint Presentation</vt:lpstr>
      <vt:lpstr>PowerPoint Presentation</vt:lpstr>
      <vt:lpstr>PowerPoint Presentation</vt:lpstr>
      <vt:lpstr>PowerPoint Presentation</vt:lpstr>
    </vt:vector>
  </TitlesOfParts>
  <Company>Nations Church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 Counsellor</dc:creator>
  <cp:lastModifiedBy>Rod Counsellor</cp:lastModifiedBy>
  <cp:revision>541</cp:revision>
  <dcterms:created xsi:type="dcterms:W3CDTF">2000-04-04T23:34:29Z</dcterms:created>
  <dcterms:modified xsi:type="dcterms:W3CDTF">2013-04-16T16:53:52Z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