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6" r:id="rId4"/>
    <p:sldId id="1227" r:id="rId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813" autoAdjust="0"/>
    <p:restoredTop sz="94550" autoAdjust="0"/>
  </p:normalViewPr>
  <p:slideViewPr>
    <p:cSldViewPr>
      <p:cViewPr varScale="1">
        <p:scale>
          <a:sx n="47" d="100"/>
          <a:sy n="47" d="100"/>
        </p:scale>
        <p:origin x="48" y="8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is overwhelmed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449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825223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86991</TotalTime>
  <Words>15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2013-04-16T16:53:52Z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