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223" r:id="rId2"/>
    <p:sldId id="1224" r:id="rId3"/>
    <p:sldId id="1226" r:id="rId4"/>
    <p:sldId id="1227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6813" autoAdjust="0"/>
    <p:restoredTop sz="94550" autoAdjust="0"/>
  </p:normalViewPr>
  <p:slideViewPr>
    <p:cSldViewPr>
      <p:cViewPr varScale="1">
        <p:scale>
          <a:sx n="47" d="100"/>
          <a:sy n="47" d="100"/>
        </p:scale>
        <p:origin x="48" y="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Hear my cry O’ Lord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Attend unto my prayer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ends of the earth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I cry out to Thee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my heart is overwhelmed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Lead me to The Rock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is higher than I</a:t>
            </a:r>
          </a:p>
        </p:txBody>
      </p:sp>
    </p:spTree>
    <p:extLst>
      <p:ext uri="{BB962C8B-B14F-4D97-AF65-F5344CB8AC3E}">
        <p14:creationId xmlns:p14="http://schemas.microsoft.com/office/powerpoint/2010/main" val="125449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811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250"/>
              </a:lnSpc>
              <a:spcBef>
                <a:spcPct val="50000"/>
              </a:spcBef>
            </a:pP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Thou hast been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 Shelter unto me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a Strong Tower</a:t>
            </a:r>
            <a:b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2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From the enemy</a:t>
            </a:r>
          </a:p>
        </p:txBody>
      </p:sp>
    </p:spTree>
    <p:extLst>
      <p:ext uri="{BB962C8B-B14F-4D97-AF65-F5344CB8AC3E}">
        <p14:creationId xmlns:p14="http://schemas.microsoft.com/office/powerpoint/2010/main" val="3568252234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86991</TotalTime>
  <Words>15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543</cp:revision>
  <dcterms:created xsi:type="dcterms:W3CDTF">2000-04-04T23:34:29Z</dcterms:created>
  <dcterms:modified xsi:type="dcterms:W3CDTF">2013-04-17T13:41:54Z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