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55"/>
  </p:notesMasterIdLst>
  <p:sldIdLst>
    <p:sldId id="1223" r:id="rId2"/>
    <p:sldId id="1241" r:id="rId3"/>
    <p:sldId id="1240" r:id="rId4"/>
    <p:sldId id="1239" r:id="rId5"/>
    <p:sldId id="1229" r:id="rId6"/>
    <p:sldId id="1238" r:id="rId7"/>
    <p:sldId id="1236" r:id="rId8"/>
    <p:sldId id="1237" r:id="rId9"/>
    <p:sldId id="1247" r:id="rId10"/>
    <p:sldId id="1246" r:id="rId11"/>
    <p:sldId id="1245" r:id="rId12"/>
    <p:sldId id="1228" r:id="rId13"/>
    <p:sldId id="1242" r:id="rId14"/>
    <p:sldId id="1243" r:id="rId15"/>
    <p:sldId id="1244" r:id="rId16"/>
    <p:sldId id="1254" r:id="rId17"/>
    <p:sldId id="1253" r:id="rId18"/>
    <p:sldId id="1255" r:id="rId19"/>
    <p:sldId id="1256" r:id="rId20"/>
    <p:sldId id="1260" r:id="rId21"/>
    <p:sldId id="1259" r:id="rId22"/>
    <p:sldId id="1258" r:id="rId23"/>
    <p:sldId id="1257" r:id="rId24"/>
    <p:sldId id="1262" r:id="rId25"/>
    <p:sldId id="1263" r:id="rId26"/>
    <p:sldId id="1233" r:id="rId27"/>
    <p:sldId id="1261" r:id="rId28"/>
    <p:sldId id="1252" r:id="rId29"/>
    <p:sldId id="1264" r:id="rId30"/>
    <p:sldId id="1268" r:id="rId31"/>
    <p:sldId id="1267" r:id="rId32"/>
    <p:sldId id="1266" r:id="rId33"/>
    <p:sldId id="1265" r:id="rId34"/>
    <p:sldId id="1272" r:id="rId35"/>
    <p:sldId id="1275" r:id="rId36"/>
    <p:sldId id="1274" r:id="rId37"/>
    <p:sldId id="1273" r:id="rId38"/>
    <p:sldId id="1234" r:id="rId39"/>
    <p:sldId id="1269" r:id="rId40"/>
    <p:sldId id="1270" r:id="rId41"/>
    <p:sldId id="1271" r:id="rId42"/>
    <p:sldId id="1279" r:id="rId43"/>
    <p:sldId id="1278" r:id="rId44"/>
    <p:sldId id="1277" r:id="rId45"/>
    <p:sldId id="1276" r:id="rId46"/>
    <p:sldId id="1235" r:id="rId47"/>
    <p:sldId id="1280" r:id="rId48"/>
    <p:sldId id="1281" r:id="rId49"/>
    <p:sldId id="1282" r:id="rId50"/>
    <p:sldId id="1230" r:id="rId51"/>
    <p:sldId id="1224" r:id="rId52"/>
    <p:sldId id="1226" r:id="rId53"/>
    <p:sldId id="1227" r:id="rId54"/>
  </p:sldIdLst>
  <p:sldSz cx="12192000" cy="6858000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813" autoAdjust="0"/>
    <p:restoredTop sz="94550" autoAdjust="0"/>
  </p:normalViewPr>
  <p:slideViewPr>
    <p:cSldViewPr>
      <p:cViewPr varScale="1">
        <p:scale>
          <a:sx n="62" d="100"/>
          <a:sy n="62" d="100"/>
        </p:scale>
        <p:origin x="90" y="54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heme" Target="theme/theme1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viewProps" Target="view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5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8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31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4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31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9580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 out to Thee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349824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 out to Thee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80040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 out to Thee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5235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</a:t>
            </a: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 out to Thee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26041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</a:t>
            </a: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 out to Thee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8474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82385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4583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774002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is overwhelmed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6485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809948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16593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68550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888978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9348242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87183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397913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I…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That is higher than I…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057134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I…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That is higher than I…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033083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657207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44573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88740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5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11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51127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500"/>
              </a:lnSpc>
              <a:spcBef>
                <a:spcPct val="50000"/>
              </a:spcBef>
            </a:pP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11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90281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5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11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469517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34871" y="1828800"/>
            <a:ext cx="12192000" cy="30418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11500"/>
              </a:lnSpc>
              <a:spcBef>
                <a:spcPct val="50000"/>
              </a:spcBef>
            </a:pP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</a:t>
            </a:r>
            <a:b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115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 I…</a:t>
            </a:r>
            <a:endParaRPr lang="en-US" sz="115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841175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461855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9993993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434317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97186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79379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33169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733842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148465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828219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853704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63646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783581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6819002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26221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573807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98841302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5331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90041912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679480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Will I cr</a:t>
            </a: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 out to Thee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my heart is overwhelmed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Lead me to The Rock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That is higher than I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449888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066800"/>
            <a:ext cx="12192000" cy="3683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 Thou hast been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 Shelter unto me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a Strong Tower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enemy</a:t>
            </a: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682522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9739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11514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Hear my cry O’ Lord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Attend unto my prayer</a:t>
            </a:r>
            <a:br>
              <a:rPr lang="en-US" sz="70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93101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1956" y="1828800"/>
            <a:ext cx="12192000" cy="1887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7000"/>
              </a:lnSpc>
              <a:spcBef>
                <a:spcPct val="50000"/>
              </a:spcBef>
            </a:pPr>
            <a: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From the ends of the earth</a:t>
            </a:r>
            <a:br>
              <a:rPr lang="en-US" sz="7000" b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70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3066853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86990</TotalTime>
  <Words>199</Words>
  <Application>Microsoft Office PowerPoint</Application>
  <PresentationFormat>Widescreen</PresentationFormat>
  <Paragraphs>51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57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2013-04-16T16:51:59Z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