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5"/>
  </p:notesMasterIdLst>
  <p:sldIdLst>
    <p:sldId id="1223" r:id="rId2"/>
    <p:sldId id="1241" r:id="rId3"/>
    <p:sldId id="1240" r:id="rId4"/>
    <p:sldId id="1239" r:id="rId5"/>
    <p:sldId id="1229" r:id="rId6"/>
    <p:sldId id="1238" r:id="rId7"/>
    <p:sldId id="1236" r:id="rId8"/>
    <p:sldId id="1237" r:id="rId9"/>
    <p:sldId id="1247" r:id="rId10"/>
    <p:sldId id="1246" r:id="rId11"/>
    <p:sldId id="1245" r:id="rId12"/>
    <p:sldId id="1228" r:id="rId13"/>
    <p:sldId id="1242" r:id="rId14"/>
    <p:sldId id="1243" r:id="rId15"/>
    <p:sldId id="1244" r:id="rId16"/>
    <p:sldId id="1254" r:id="rId17"/>
    <p:sldId id="1253" r:id="rId18"/>
    <p:sldId id="1255" r:id="rId19"/>
    <p:sldId id="1256" r:id="rId20"/>
    <p:sldId id="1260" r:id="rId21"/>
    <p:sldId id="1259" r:id="rId22"/>
    <p:sldId id="1258" r:id="rId23"/>
    <p:sldId id="1257" r:id="rId24"/>
    <p:sldId id="1262" r:id="rId25"/>
    <p:sldId id="1263" r:id="rId26"/>
    <p:sldId id="1233" r:id="rId27"/>
    <p:sldId id="1261" r:id="rId28"/>
    <p:sldId id="1252" r:id="rId29"/>
    <p:sldId id="1264" r:id="rId30"/>
    <p:sldId id="1268" r:id="rId31"/>
    <p:sldId id="1267" r:id="rId32"/>
    <p:sldId id="1266" r:id="rId33"/>
    <p:sldId id="1265" r:id="rId34"/>
    <p:sldId id="1272" r:id="rId35"/>
    <p:sldId id="1275" r:id="rId36"/>
    <p:sldId id="1274" r:id="rId37"/>
    <p:sldId id="1273" r:id="rId38"/>
    <p:sldId id="1234" r:id="rId39"/>
    <p:sldId id="1269" r:id="rId40"/>
    <p:sldId id="1270" r:id="rId41"/>
    <p:sldId id="1271" r:id="rId42"/>
    <p:sldId id="1279" r:id="rId43"/>
    <p:sldId id="1278" r:id="rId44"/>
    <p:sldId id="1277" r:id="rId45"/>
    <p:sldId id="1276" r:id="rId46"/>
    <p:sldId id="1235" r:id="rId47"/>
    <p:sldId id="1280" r:id="rId48"/>
    <p:sldId id="1281" r:id="rId49"/>
    <p:sldId id="1282" r:id="rId50"/>
    <p:sldId id="1230" r:id="rId51"/>
    <p:sldId id="1224" r:id="rId52"/>
    <p:sldId id="1226" r:id="rId53"/>
    <p:sldId id="1227" r:id="rId54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62" d="100"/>
          <a:sy n="62" d="100"/>
        </p:scale>
        <p:origin x="90" y="54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956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ends of the earth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9580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956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ends of the earth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Will I cr</a:t>
            </a: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 out to Thee</a:t>
            </a: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34982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956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ends of the earth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Will I cr</a:t>
            </a: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 out to Thee</a:t>
            </a: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8004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956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ends of the earth</a:t>
            </a: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Will I cr</a:t>
            </a: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 out to Thee</a:t>
            </a: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95235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956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ends of the earth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Will I cr</a:t>
            </a: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 out to Thee</a:t>
            </a:r>
            <a:endParaRPr lang="en-US" sz="7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2604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956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ends of the earth</a:t>
            </a:r>
            <a:b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Will I cr</a:t>
            </a: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 out to Thee</a:t>
            </a:r>
            <a:endParaRPr lang="en-US" sz="70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78474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4871" y="1828800"/>
            <a:ext cx="12192000" cy="3683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my heart </a:t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is overwhelmed</a:t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8238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4871" y="1828800"/>
            <a:ext cx="12192000" cy="3683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my heart 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is overwhelmed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458300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4871" y="1828800"/>
            <a:ext cx="12192000" cy="3683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my heart 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is overwhelmed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77400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4871" y="1828800"/>
            <a:ext cx="12192000" cy="3683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my heart </a:t>
            </a:r>
            <a:b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is overwhelmed</a:t>
            </a:r>
            <a:b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6485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956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Hear my cry O’ Lord</a:t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980994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4871" y="1828800"/>
            <a:ext cx="12192000" cy="3683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Lead me to The Rock</a:t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than I</a:t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65930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4871" y="1828800"/>
            <a:ext cx="12192000" cy="27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Lead me to The Rock</a:t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68550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4871" y="1828800"/>
            <a:ext cx="12192000" cy="27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Lead me to The Rock</a:t>
            </a: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88978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4871" y="1828800"/>
            <a:ext cx="12192000" cy="3683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Lead me to The Rock</a:t>
            </a: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than I</a:t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934824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4871" y="1828800"/>
            <a:ext cx="12192000" cy="3683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Lead me to The Rock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than I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87183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4871" y="1828800"/>
            <a:ext cx="12192000" cy="3683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Lead me to The Rock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than I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97913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4871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than I…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That is higher than I…</a:t>
            </a: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057134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4871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than I…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That is higher than I…</a:t>
            </a: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033083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4871" y="1828800"/>
            <a:ext cx="12192000" cy="3683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Lead me to The Rock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than I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57207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4871" y="1828800"/>
            <a:ext cx="12192000" cy="3683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Lead me to The Rock</a:t>
            </a:r>
            <a:b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than I</a:t>
            </a:r>
            <a:b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445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956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Hear my cry O’ Lord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88740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4871" y="1828800"/>
            <a:ext cx="12192000" cy="3041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1500"/>
              </a:lnSpc>
              <a:spcBef>
                <a:spcPct val="50000"/>
              </a:spcBef>
            </a:pPr>
            <a:r>
              <a:rPr lang="en-US" sz="11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</a:t>
            </a:r>
            <a:br>
              <a:rPr lang="en-US" sz="11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1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I…</a:t>
            </a:r>
            <a:endParaRPr lang="en-US" sz="11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451127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4871" y="1828800"/>
            <a:ext cx="12192000" cy="3041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1500"/>
              </a:lnSpc>
              <a:spcBef>
                <a:spcPct val="50000"/>
              </a:spcBef>
            </a:pPr>
            <a:r>
              <a:rPr lang="en-US" sz="115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</a:t>
            </a:r>
            <a:br>
              <a:rPr lang="en-US" sz="115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15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I…</a:t>
            </a:r>
            <a:endParaRPr lang="en-US" sz="115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90281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4871" y="1828800"/>
            <a:ext cx="12192000" cy="3041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1500"/>
              </a:lnSpc>
              <a:spcBef>
                <a:spcPct val="50000"/>
              </a:spcBef>
            </a:pPr>
            <a:r>
              <a:rPr lang="en-US" sz="115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</a:t>
            </a:r>
            <a:br>
              <a:rPr lang="en-US" sz="115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15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I…</a:t>
            </a:r>
            <a:endParaRPr lang="en-US" sz="115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846951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4871" y="1828800"/>
            <a:ext cx="12192000" cy="3041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1500"/>
              </a:lnSpc>
              <a:spcBef>
                <a:spcPct val="50000"/>
              </a:spcBef>
            </a:pPr>
            <a:r>
              <a:rPr lang="en-US" sz="115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</a:t>
            </a:r>
            <a:br>
              <a:rPr lang="en-US" sz="115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15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I…</a:t>
            </a:r>
            <a:endParaRPr lang="en-US" sz="115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84117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956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Thou hast been</a:t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 Shelter unto me</a:t>
            </a: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746185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956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Thou hast been</a:t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99399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956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Thou hast been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434317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956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Thou hast been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 Shelter unto me</a:t>
            </a: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971863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956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Thou hast been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 Shelter unto me</a:t>
            </a: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579379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956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Thou hast been</a:t>
            </a: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 Shelter unto me</a:t>
            </a: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33169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956" y="1828800"/>
            <a:ext cx="12192000" cy="27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Hear my cry O’ Lord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Attend unto my prayer</a:t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733842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956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Thou hast been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 Shelter unto me</a:t>
            </a:r>
            <a:endParaRPr lang="en-US" sz="7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514846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956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Thou hast been</a:t>
            </a:r>
            <a:b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 Shelter unto me</a:t>
            </a:r>
            <a:endParaRPr lang="en-US" sz="70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282821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956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A Strong Tower</a:t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enemy</a:t>
            </a: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5370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956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A Strong Tower</a:t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63646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956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A Strong Tower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78358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956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A Strong Tower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enemy</a:t>
            </a: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819002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956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A Strong Tower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enemy</a:t>
            </a: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26221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956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A Strong Tower</a:t>
            </a: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enemy</a:t>
            </a: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7573807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956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A Strong Tower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enemy</a:t>
            </a:r>
            <a:endParaRPr lang="en-US" sz="7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884130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956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A Strong Tower</a:t>
            </a:r>
            <a:b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enemy</a:t>
            </a:r>
            <a:endParaRPr lang="en-US" sz="70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5331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956" y="1828800"/>
            <a:ext cx="12192000" cy="27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Hear my cry O’ Lord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Attend unto my prayer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9004191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679480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Hear my cry O’ Lord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Attend unto my prayer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ends of the earth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Will I cr</a:t>
            </a: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 out to Thee</a:t>
            </a: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my heart is overwhelmed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Lead me to The Rock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than I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than I</a:t>
            </a: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449888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683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Thou hast been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 Shelter unto me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a Strong Tower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enemy</a:t>
            </a: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68252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956" y="1828800"/>
            <a:ext cx="12192000" cy="27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Hear my cry O’ Lord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Attend unto my prayer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9739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956" y="1828800"/>
            <a:ext cx="12192000" cy="27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Hear my cry O’ Lord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Attend unto my prayer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41151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956" y="1828800"/>
            <a:ext cx="12192000" cy="27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Hear my cry O’ Lord</a:t>
            </a:r>
            <a:b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Attend unto my prayer</a:t>
            </a:r>
            <a:b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310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1956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ends of the earth</a:t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30668537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86990</TotalTime>
  <Words>199</Words>
  <Application>Microsoft Office PowerPoint</Application>
  <PresentationFormat>Widescreen</PresentationFormat>
  <Paragraphs>51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7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540</cp:revision>
  <dcterms:created xsi:type="dcterms:W3CDTF">2000-04-04T23:34:29Z</dcterms:created>
  <dcterms:modified xsi:type="dcterms:W3CDTF">2013-04-16T16:51:59Z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