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73" r:id="rId4"/>
    <p:sldId id="288" r:id="rId5"/>
    <p:sldId id="258" r:id="rId6"/>
    <p:sldId id="285" r:id="rId7"/>
    <p:sldId id="274" r:id="rId8"/>
    <p:sldId id="289" r:id="rId9"/>
    <p:sldId id="287" r:id="rId10"/>
    <p:sldId id="286" r:id="rId11"/>
    <p:sldId id="291" r:id="rId12"/>
    <p:sldId id="292" r:id="rId13"/>
    <p:sldId id="271" r:id="rId14"/>
    <p:sldId id="28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8E"/>
    <a:srgbClr val="5959D5"/>
    <a:srgbClr val="2A2A2A"/>
    <a:srgbClr val="FDFDFD"/>
    <a:srgbClr val="7E0000"/>
    <a:srgbClr val="C00000"/>
    <a:srgbClr val="920000"/>
    <a:srgbClr val="12124A"/>
    <a:srgbClr val="4C002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84" d="100"/>
          <a:sy n="84" d="100"/>
        </p:scale>
        <p:origin x="76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87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806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95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573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231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88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286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4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126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45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525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601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87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6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0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325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530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09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3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599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715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D/1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19/" TargetMode="External"/><Relationship Id="rId3" Type="http://schemas.openxmlformats.org/officeDocument/2006/relationships/hyperlink" Target="http://dev.agodsendtech.com/mu_chords/quickimages/0/G/1/" TargetMode="External"/><Relationship Id="rId7" Type="http://schemas.openxmlformats.org/officeDocument/2006/relationships/hyperlink" Target="http://dev.agodsendtech.com/mu_chords/quickimages/0/D/9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B/19/" TargetMode="External"/><Relationship Id="rId4" Type="http://schemas.openxmlformats.org/officeDocument/2006/relationships/hyperlink" Target="http://dev.agodsendtech.com/mu_chords/quickimages/0/A/1/" TargetMode="External"/><Relationship Id="rId9" Type="http://schemas.openxmlformats.org/officeDocument/2006/relationships/hyperlink" Target="http://dev.agodsendtech.com/mu_chords/quickimages/0/G/9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/G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9/" TargetMode="External"/><Relationship Id="rId5" Type="http://schemas.openxmlformats.org/officeDocument/2006/relationships/hyperlink" Target="http://dev.agodsendtech.com/mu_chords/quickimages/0/D/9/" TargetMode="External"/><Relationship Id="rId4" Type="http://schemas.openxmlformats.org/officeDocument/2006/relationships/hyperlink" Target="http://dev.agodsendtech.com/mu_chords/quickimages/0/B/19/" TargetMode="External"/><Relationship Id="rId9" Type="http://schemas.openxmlformats.org/officeDocument/2006/relationships/hyperlink" Target="http://dev.agodsendtech.com/mu_chords/quickimages/0/D/1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/G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9/" TargetMode="External"/><Relationship Id="rId5" Type="http://schemas.openxmlformats.org/officeDocument/2006/relationships/hyperlink" Target="http://dev.agodsendtech.com/mu_chords/quickimages/0/D/9/" TargetMode="External"/><Relationship Id="rId4" Type="http://schemas.openxmlformats.org/officeDocument/2006/relationships/hyperlink" Target="http://dev.agodsendtech.com/mu_chords/quickimages/0/B/19/" TargetMode="External"/><Relationship Id="rId9" Type="http://schemas.openxmlformats.org/officeDocument/2006/relationships/hyperlink" Target="http://dev.agodsendtech.com/mu_chords/quickimages/0/D/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D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15670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 My Cry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0175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46638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Close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3734" y="1341475"/>
            <a:ext cx="9160867" cy="823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That is higher than I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0" y="1132904"/>
            <a:ext cx="1096038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sus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74489" y="1144920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39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35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0" y="1905000"/>
            <a:ext cx="9144000" cy="2971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4876800"/>
            <a:ext cx="9144000" cy="1981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0" y="0"/>
            <a:ext cx="9144000" cy="19050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 my cry, O Lord, attend unto my prayer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2954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the ends of the earth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will I cry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out to Thee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23622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when my heart is overwhelmed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3290888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 me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 the  Rock 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is higher than I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4205288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is higher than I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0" y="54102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thou hast been a shelter unto me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a strong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tower, Lord, against the enemy</a:t>
            </a:r>
          </a:p>
        </p:txBody>
      </p:sp>
      <p:sp>
        <p:nvSpPr>
          <p:cNvPr id="3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181600" y="71485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71990" y="86177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62400" y="2084426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385687" y="2988112"/>
            <a:ext cx="628818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9928" y="71485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77944" y="2043112"/>
            <a:ext cx="76985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552051" y="2004567"/>
            <a:ext cx="84875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7(#6)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207106" y="2080498"/>
            <a:ext cx="4625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403152" y="86177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16964" y="948124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85922" y="985777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92984" y="1012107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150232" y="971312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36587" y="3011269"/>
            <a:ext cx="662688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186794" y="2089666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67028" y="301126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94152" y="2999721"/>
            <a:ext cx="68849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725332" y="3006794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01378" y="2983499"/>
            <a:ext cx="70422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360970" y="2991922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464951" y="3900488"/>
            <a:ext cx="1096038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sus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52329" y="3884980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83223" y="5132904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56219" y="5107007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92984" y="5098227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403152" y="5155585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683501" y="5961933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495522" y="5969553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96040" y="5962885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298704" y="5969553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8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Intro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867" y="8382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 my cry O’ Lord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Attend unto my prayer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From the ends of the earth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Will I cry out to Thee</a:t>
            </a:r>
            <a:endParaRPr lang="en-US" sz="3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90600" y="1812277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31352" y="1800299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44680" y="748716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10703" y="1812277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71600" y="3959535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40558" y="3997188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690668" y="2871206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04868" y="3982723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50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867" y="8382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 my cry O’ Lord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Attend unto my prayer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From the ends of the earth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Will I cry out to Thee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90600" y="1812277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31352" y="1800299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44680" y="748716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10703" y="1812277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71600" y="3959535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40558" y="3997188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690668" y="2871206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04868" y="3982723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5959D5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867" y="8382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 my cry O’ Lord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Attend unto my prayer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From the ends of the earth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Will I cry out to Thee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90600" y="1812277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31352" y="1800299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44680" y="748716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10703" y="1812277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71600" y="3959535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40558" y="3997188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690668" y="2871206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04868" y="3982723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07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9144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when my heart is overwhelmed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Lead me  to  The  Rock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That is higher than I….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That is higher than I….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346550" y="798694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17476" y="3001607"/>
            <a:ext cx="628818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39379" y="798694"/>
            <a:ext cx="76985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29041" y="798694"/>
            <a:ext cx="84875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7(#6)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464951" y="776273"/>
            <a:ext cx="4625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969197" y="1904982"/>
            <a:ext cx="662688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932337" y="805281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68375" y="18315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148093" y="1904982"/>
            <a:ext cx="68849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083419" y="1904982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69790" y="2974219"/>
            <a:ext cx="70422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95348" y="3001607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6867" y="4069646"/>
            <a:ext cx="1096038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sus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357622" y="4081662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9144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when my heart is overwhelmed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Lead me  to  The  Rock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That is higher than I….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That is higher than I….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346550" y="798694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17476" y="3001607"/>
            <a:ext cx="628818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39379" y="798694"/>
            <a:ext cx="76985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29041" y="798694"/>
            <a:ext cx="84875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7(#6)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464951" y="776273"/>
            <a:ext cx="4625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969197" y="1904982"/>
            <a:ext cx="662688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932337" y="805281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68375" y="183150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148093" y="1904982"/>
            <a:ext cx="68849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083419" y="1904982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69790" y="2974219"/>
            <a:ext cx="70422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95348" y="3001607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6867" y="4069646"/>
            <a:ext cx="1096038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sus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357622" y="4081662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72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2a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867" y="8382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Thou hast been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 Shelter unto me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A Strong Tower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From the enemy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90600" y="1812277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36152" y="1829206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75014" y="686295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07924" y="1829206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3400" y="3982723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54440" y="3982723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40428" y="2885906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97280" y="3982723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93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2b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518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867" y="8382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Thou hast been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 Shelter unto me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A Strong Tower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From the enemy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90600" y="1812277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36152" y="1829206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75014" y="686295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07924" y="1829206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3400" y="3982723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54440" y="3982723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40428" y="2885906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97280" y="3982723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1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000000"/>
                </a:solidFill>
              </a:rPr>
              <a:t>PreClose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accent4">
              <a:lumMod val="85000"/>
              <a:lumOff val="1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3734" y="1341475"/>
            <a:ext cx="9160867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That is higher than I….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That is higher than I….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That is higher than I….</a:t>
            </a:r>
          </a:p>
        </p:txBody>
      </p:sp>
      <p:sp>
        <p:nvSpPr>
          <p:cNvPr id="20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3734" y="3404650"/>
            <a:ext cx="1096038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sus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08223" y="3416666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16867" y="2224975"/>
            <a:ext cx="1096038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sus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57622" y="2236991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0" y="1132904"/>
            <a:ext cx="1096038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sus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/A</a:t>
            </a:r>
            <a:endParaRPr kumimoji="0" lang="en-US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74489" y="1144920"/>
            <a:ext cx="2969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35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4821</TotalTime>
  <Words>406</Words>
  <Application>Microsoft Office PowerPoint</Application>
  <PresentationFormat>On-screen Show (4:3)</PresentationFormat>
  <Paragraphs>156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Blank Presentation</vt:lpstr>
      <vt:lpstr>1_Office Theme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50</cp:revision>
  <dcterms:created xsi:type="dcterms:W3CDTF">2011-03-14T11:27:39Z</dcterms:created>
  <dcterms:modified xsi:type="dcterms:W3CDTF">2013-04-17T13:39:57Z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