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4" r:id="rId2"/>
    <p:sldId id="273" r:id="rId3"/>
    <p:sldId id="285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18E"/>
    <a:srgbClr val="5959D5"/>
    <a:srgbClr val="2A2A2A"/>
    <a:srgbClr val="FDFDFD"/>
    <a:srgbClr val="7E0000"/>
    <a:srgbClr val="C00000"/>
    <a:srgbClr val="920000"/>
    <a:srgbClr val="12124A"/>
    <a:srgbClr val="4C0026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88" autoAdjust="0"/>
    <p:restoredTop sz="94660"/>
  </p:normalViewPr>
  <p:slideViewPr>
    <p:cSldViewPr>
      <p:cViewPr varScale="1">
        <p:scale>
          <a:sx n="84" d="100"/>
          <a:sy n="84" d="100"/>
        </p:scale>
        <p:origin x="76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7F76BE-1FDC-4294-A6F8-271D7B45137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160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3BDEF2-617F-411A-8395-523A95A2599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959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514351-4B95-4CE0-9194-6E84FC1D35E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396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A1E53-C4BB-4834-AE96-88971AC90CE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408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4B3B2C-DFAD-40DB-93FD-3DF108F700D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50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FEDAE7-716F-4301-A9D5-8836F1B23C3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65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A7639E-C165-40C4-BC06-08DD0F99AD5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032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1E352E-AA80-414B-B43C-0B26B90B8C2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53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2EC07C-6A66-4DB5-AF5D-45CBEB4097B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277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1B6F8C-B511-48A3-BED2-55A1ABDEA29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100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C71EAD-95BC-490E-A998-396AFC88000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07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4E2C3850-6B08-4D4D-9D9B-2D9F03A11B5E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680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E/19/" TargetMode="External"/><Relationship Id="rId3" Type="http://schemas.openxmlformats.org/officeDocument/2006/relationships/hyperlink" Target="http://dev.agodsendtech.com/mu_chords/quickimages/0/G/1/" TargetMode="External"/><Relationship Id="rId7" Type="http://schemas.openxmlformats.org/officeDocument/2006/relationships/hyperlink" Target="http://dev.agodsendtech.com/mu_chords/quickimages/0/D/9/" TargetMode="External"/><Relationship Id="rId2" Type="http://schemas.openxmlformats.org/officeDocument/2006/relationships/hyperlink" Target="http://dev.agodsendtech.com/mu_chords/quickimages/0/C1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D/1/" TargetMode="External"/><Relationship Id="rId5" Type="http://schemas.openxmlformats.org/officeDocument/2006/relationships/hyperlink" Target="http://dev.agodsendtech.com/mu_chords/quickimages/0/B/19/" TargetMode="External"/><Relationship Id="rId4" Type="http://schemas.openxmlformats.org/officeDocument/2006/relationships/hyperlink" Target="http://dev.agodsendtech.com/mu_chords/quickimages/0/A/1/" TargetMode="External"/><Relationship Id="rId9" Type="http://schemas.openxmlformats.org/officeDocument/2006/relationships/hyperlink" Target="http://dev.agodsendtech.com/mu_chords/quickimages/0/G/9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church.us/FlashMP3Player/mp3player.php?Track=1202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church.us/FlashMP3Player/mp3player.php?Track=1202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0" y="1905000"/>
            <a:ext cx="9144000" cy="29718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 smtClean="0">
              <a:solidFill>
                <a:srgbClr val="000000"/>
              </a:solidFill>
            </a:endParaRPr>
          </a:p>
        </p:txBody>
      </p:sp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0" y="4876800"/>
            <a:ext cx="9144000" cy="19812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052" name="Rectangle 1"/>
          <p:cNvSpPr>
            <a:spLocks noChangeArrowheads="1"/>
          </p:cNvSpPr>
          <p:nvPr/>
        </p:nvSpPr>
        <p:spPr bwMode="auto">
          <a:xfrm>
            <a:off x="0" y="0"/>
            <a:ext cx="9144000" cy="19050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Hear my cry, O Lord, attend unto my prayer</a:t>
            </a:r>
          </a:p>
        </p:txBody>
      </p:sp>
      <p:sp>
        <p:nvSpPr>
          <p:cNvPr id="1672195" name="Text Box 3"/>
          <p:cNvSpPr txBox="1">
            <a:spLocks noChangeArrowheads="1"/>
          </p:cNvSpPr>
          <p:nvPr/>
        </p:nvSpPr>
        <p:spPr bwMode="auto">
          <a:xfrm>
            <a:off x="0" y="1295400"/>
            <a:ext cx="914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From the ends of the earth </a:t>
            </a: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will I cry </a:t>
            </a: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out to Thee</a:t>
            </a:r>
          </a:p>
        </p:txBody>
      </p:sp>
      <p:sp>
        <p:nvSpPr>
          <p:cNvPr id="1672196" name="Text Box 4"/>
          <p:cNvSpPr txBox="1">
            <a:spLocks noChangeArrowheads="1"/>
          </p:cNvSpPr>
          <p:nvPr/>
        </p:nvSpPr>
        <p:spPr bwMode="auto">
          <a:xfrm>
            <a:off x="0" y="2362200"/>
            <a:ext cx="914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when my heart is overwhelmed</a:t>
            </a:r>
          </a:p>
        </p:txBody>
      </p:sp>
      <p:sp>
        <p:nvSpPr>
          <p:cNvPr id="1672197" name="Text Box 5"/>
          <p:cNvSpPr txBox="1">
            <a:spLocks noChangeArrowheads="1"/>
          </p:cNvSpPr>
          <p:nvPr/>
        </p:nvSpPr>
        <p:spPr bwMode="auto">
          <a:xfrm>
            <a:off x="0" y="3290888"/>
            <a:ext cx="914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 me </a:t>
            </a: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 the  Rock  </a:t>
            </a: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is higher than I</a:t>
            </a:r>
          </a:p>
        </p:txBody>
      </p:sp>
      <p:sp>
        <p:nvSpPr>
          <p:cNvPr id="1672198" name="Text Box 6"/>
          <p:cNvSpPr txBox="1">
            <a:spLocks noChangeArrowheads="1"/>
          </p:cNvSpPr>
          <p:nvPr/>
        </p:nvSpPr>
        <p:spPr bwMode="auto">
          <a:xfrm>
            <a:off x="0" y="4205288"/>
            <a:ext cx="914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is higher than I</a:t>
            </a:r>
          </a:p>
        </p:txBody>
      </p:sp>
      <p:sp>
        <p:nvSpPr>
          <p:cNvPr id="1672199" name="Text Box 7"/>
          <p:cNvSpPr txBox="1">
            <a:spLocks noChangeArrowheads="1"/>
          </p:cNvSpPr>
          <p:nvPr/>
        </p:nvSpPr>
        <p:spPr bwMode="auto">
          <a:xfrm>
            <a:off x="0" y="5410200"/>
            <a:ext cx="914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 thou hast been a shelter unto me</a:t>
            </a:r>
          </a:p>
        </p:txBody>
      </p:sp>
      <p:sp>
        <p:nvSpPr>
          <p:cNvPr id="1672200" name="Text Box 8"/>
          <p:cNvSpPr txBox="1">
            <a:spLocks noChangeArrowheads="1"/>
          </p:cNvSpPr>
          <p:nvPr/>
        </p:nvSpPr>
        <p:spPr bwMode="auto">
          <a:xfrm>
            <a:off x="0" y="6248400"/>
            <a:ext cx="914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a strong </a:t>
            </a: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tower, Lord, against the enemy</a:t>
            </a:r>
          </a:p>
        </p:txBody>
      </p:sp>
      <p:sp>
        <p:nvSpPr>
          <p:cNvPr id="39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181600" y="71485"/>
            <a:ext cx="56882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271990" y="86177"/>
            <a:ext cx="609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962400" y="2084426"/>
            <a:ext cx="2969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2" name="Text Box 17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385687" y="2988112"/>
            <a:ext cx="628818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B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2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4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289928" y="71485"/>
            <a:ext cx="2969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4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677944" y="2043112"/>
            <a:ext cx="76985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5" name="Text Box 17">
            <a:hlinkClick r:id="rId8"/>
          </p:cNvPr>
          <p:cNvSpPr txBox="1">
            <a:spLocks noChangeArrowheads="1"/>
          </p:cNvSpPr>
          <p:nvPr/>
        </p:nvSpPr>
        <p:spPr bwMode="auto">
          <a:xfrm>
            <a:off x="5552051" y="2004567"/>
            <a:ext cx="848750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E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7(#6)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46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2207106" y="2080498"/>
            <a:ext cx="46258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7403152" y="86177"/>
            <a:ext cx="2969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8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716964" y="948124"/>
            <a:ext cx="56882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885922" y="985777"/>
            <a:ext cx="609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992984" y="1012107"/>
            <a:ext cx="2969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8150232" y="971312"/>
            <a:ext cx="2969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2" name="Text Box 17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836587" y="3011269"/>
            <a:ext cx="662688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E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5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186794" y="2089666"/>
            <a:ext cx="2969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67028" y="301126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55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094152" y="2999721"/>
            <a:ext cx="68849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725332" y="3006794"/>
            <a:ext cx="2969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001378" y="2983499"/>
            <a:ext cx="70422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8360970" y="2991922"/>
            <a:ext cx="2969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9" name="Text Box 17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464951" y="3900488"/>
            <a:ext cx="1096038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E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sus</a:t>
            </a:r>
            <a:r>
              <a:rPr kumimoji="0" lang="en-US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/A</a:t>
            </a:r>
            <a:endParaRPr kumimoji="0" lang="en-US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6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252329" y="3884980"/>
            <a:ext cx="2969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1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983223" y="5132904"/>
            <a:ext cx="56882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356219" y="5107007"/>
            <a:ext cx="609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992984" y="5098227"/>
            <a:ext cx="2969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7403152" y="5155585"/>
            <a:ext cx="2969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5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683501" y="5961933"/>
            <a:ext cx="56882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495522" y="5969553"/>
            <a:ext cx="609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696040" y="5962885"/>
            <a:ext cx="2969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8298704" y="5969553"/>
            <a:ext cx="29694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8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10160" y="1295400"/>
            <a:ext cx="9164782" cy="156709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lnSpc>
                <a:spcPts val="115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 My Cry</a:t>
            </a:r>
            <a:endParaRPr lang="en-US" sz="115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Song ID: 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0175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2346638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10160" y="1295400"/>
            <a:ext cx="9164782" cy="156709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lnSpc>
                <a:spcPts val="115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 My Cry</a:t>
            </a:r>
            <a:endParaRPr lang="en-US" sz="115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Song ID: 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0175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2084493431"/>
      </p:ext>
    </p:extLst>
  </p:cSld>
  <p:clrMapOvr>
    <a:masterClrMapping/>
  </p:clrMapOvr>
</p:sld>
</file>

<file path=ppt/theme/theme1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4821</TotalTime>
  <Words>112</Words>
  <Application>Microsoft Office PowerPoint</Application>
  <PresentationFormat>On-screen Show (4:3)</PresentationFormat>
  <Paragraphs>41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1_Blank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Rodney B. Counsellor</dc:creator>
  <cp:lastModifiedBy>Rod Counsellor</cp:lastModifiedBy>
  <cp:revision>51</cp:revision>
  <dcterms:created xsi:type="dcterms:W3CDTF">2011-03-14T11:27:39Z</dcterms:created>
  <dcterms:modified xsi:type="dcterms:W3CDTF">2013-04-17T13:40:38Z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