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4" r:id="rId2"/>
    <p:sldId id="273" r:id="rId3"/>
    <p:sldId id="28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5959D5"/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7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9/" TargetMode="External"/><Relationship Id="rId3" Type="http://schemas.openxmlformats.org/officeDocument/2006/relationships/hyperlink" Target="http://dev.agodsendtech.com/mu_chords/quickimages/0/G/1/" TargetMode="External"/><Relationship Id="rId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A/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2971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4876800"/>
            <a:ext cx="9144000" cy="1981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my cry, O Lord, attend unto my prayer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95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the ends of the earth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I cry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 to Thee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my heart is overwhelmed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90888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me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 the  Rock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is higher than I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205288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is higher than I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54102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thou hast been a shelter unto me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 strong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tower, Lord, against the enemy</a:t>
            </a: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81600" y="7148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71990" y="8617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62400" y="208442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85687" y="2988112"/>
            <a:ext cx="62881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9928" y="714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7944" y="2043112"/>
            <a:ext cx="7698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52051" y="2004567"/>
            <a:ext cx="84875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7(#6)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207106" y="2080498"/>
            <a:ext cx="4625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403152" y="8617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16964" y="94812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85922" y="98577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2984" y="101210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50232" y="97131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36587" y="3011269"/>
            <a:ext cx="66268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86794" y="208966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7028" y="3011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94152" y="2999721"/>
            <a:ext cx="6884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25332" y="3006794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01378" y="2983499"/>
            <a:ext cx="7042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0970" y="299192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64951" y="3900488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52329" y="3884980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83223" y="513290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6219" y="510700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2984" y="509822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403152" y="51555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683501" y="5961933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95522" y="5969553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96040" y="59628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98704" y="596955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My Cry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My Cry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84493431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4821</TotalTime>
  <Words>112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51</cp:revision>
  <dcterms:created xsi:type="dcterms:W3CDTF">2011-03-14T11:27:39Z</dcterms:created>
  <dcterms:modified xsi:type="dcterms:W3CDTF">2013-04-17T13:40:38Z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