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1223" r:id="rId2"/>
    <p:sldId id="1224" r:id="rId3"/>
    <p:sldId id="1226" r:id="rId4"/>
    <p:sldId id="1225" r:id="rId5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2" d="100"/>
          <a:sy n="72" d="100"/>
        </p:scale>
        <p:origin x="66" y="3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838200"/>
            <a:ext cx="12192000" cy="422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</a:t>
            </a:r>
            <a:b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will deliver me</a:t>
            </a:r>
            <a:endParaRPr lang="en-US" sz="7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rides the wings of the wind</a:t>
            </a:r>
            <a:b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will deliver me</a:t>
            </a:r>
            <a:endParaRPr lang="en-US" sz="7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51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ear is not deaf</a:t>
            </a:r>
            <a:b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hear</a:t>
            </a: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 mighty God</a:t>
            </a:r>
            <a:b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There’s no reason to fear</a:t>
            </a:r>
            <a:b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804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22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 arm is not short</a:t>
            </a:r>
            <a:b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he cannot save</a:t>
            </a: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know He’s </a:t>
            </a:r>
            <a:r>
              <a:rPr lang="en-US" sz="7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lift me</a:t>
            </a:r>
            <a:b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 higher place</a:t>
            </a:r>
            <a:endParaRPr lang="en-US" sz="7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58698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86965</TotalTime>
  <Words>14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2013-04-15T18:10:03Z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