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1223" r:id="rId2"/>
    <p:sldId id="1224" r:id="rId3"/>
    <p:sldId id="1226" r:id="rId4"/>
    <p:sldId id="1225" r:id="rId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77" autoAdjust="0"/>
    <p:restoredTop sz="94550" autoAdjust="0"/>
  </p:normalViewPr>
  <p:slideViewPr>
    <p:cSldViewPr>
      <p:cViewPr varScale="1">
        <p:scale>
          <a:sx n="83" d="100"/>
          <a:sy n="83" d="100"/>
        </p:scale>
        <p:origin x="8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485901"/>
            <a:ext cx="9144000" cy="321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</a:t>
            </a:r>
          </a:p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rides the wings of the wind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will deliver me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389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hear</a:t>
            </a:r>
          </a:p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mighty God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There’s no reason to fear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8042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1"/>
            <a:ext cx="9144000" cy="321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arm is not short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save</a:t>
            </a:r>
          </a:p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525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 higher place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586983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86982</TotalTime>
  <Words>14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539</cp:revision>
  <dcterms:created xsi:type="dcterms:W3CDTF">2000-04-04T23:34:29Z</dcterms:created>
  <dcterms:modified xsi:type="dcterms:W3CDTF">2013-04-15T18:26:58Z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