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5"/>
  </p:notesMasterIdLst>
  <p:sldIdLst>
    <p:sldId id="1223" r:id="rId2"/>
    <p:sldId id="1273" r:id="rId3"/>
    <p:sldId id="1272" r:id="rId4"/>
    <p:sldId id="1271" r:id="rId5"/>
    <p:sldId id="1270" r:id="rId6"/>
    <p:sldId id="1269" r:id="rId7"/>
    <p:sldId id="1268" r:id="rId8"/>
    <p:sldId id="1228" r:id="rId9"/>
    <p:sldId id="1267" r:id="rId10"/>
    <p:sldId id="1266" r:id="rId11"/>
    <p:sldId id="1265" r:id="rId12"/>
    <p:sldId id="1227" r:id="rId13"/>
    <p:sldId id="1264" r:id="rId14"/>
    <p:sldId id="1263" r:id="rId15"/>
    <p:sldId id="1262" r:id="rId16"/>
    <p:sldId id="1229" r:id="rId17"/>
    <p:sldId id="1255" r:id="rId18"/>
    <p:sldId id="1261" r:id="rId19"/>
    <p:sldId id="1260" r:id="rId20"/>
    <p:sldId id="1259" r:id="rId21"/>
    <p:sldId id="1230" r:id="rId22"/>
    <p:sldId id="1258" r:id="rId23"/>
    <p:sldId id="1257" r:id="rId24"/>
    <p:sldId id="1256" r:id="rId25"/>
    <p:sldId id="1249" r:id="rId26"/>
    <p:sldId id="1254" r:id="rId27"/>
    <p:sldId id="1253" r:id="rId28"/>
    <p:sldId id="1252" r:id="rId29"/>
    <p:sldId id="1251" r:id="rId30"/>
    <p:sldId id="1250" r:id="rId31"/>
    <p:sldId id="1248" r:id="rId32"/>
    <p:sldId id="1231" r:id="rId33"/>
    <p:sldId id="1244" r:id="rId34"/>
    <p:sldId id="1247" r:id="rId35"/>
    <p:sldId id="1246" r:id="rId36"/>
    <p:sldId id="1245" r:id="rId37"/>
    <p:sldId id="1243" r:id="rId38"/>
    <p:sldId id="1242" r:id="rId39"/>
    <p:sldId id="1241" r:id="rId40"/>
    <p:sldId id="1232" r:id="rId41"/>
    <p:sldId id="1240" r:id="rId42"/>
    <p:sldId id="1239" r:id="rId43"/>
    <p:sldId id="1238" r:id="rId44"/>
    <p:sldId id="1237" r:id="rId45"/>
    <p:sldId id="1233" r:id="rId46"/>
    <p:sldId id="1234" r:id="rId47"/>
    <p:sldId id="1235" r:id="rId48"/>
    <p:sldId id="1236" r:id="rId49"/>
    <p:sldId id="1276" r:id="rId50"/>
    <p:sldId id="1274" r:id="rId51"/>
    <p:sldId id="1224" r:id="rId52"/>
    <p:sldId id="1226" r:id="rId53"/>
    <p:sldId id="1225" r:id="rId5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2" d="100"/>
          <a:sy n="72" d="100"/>
        </p:scale>
        <p:origin x="66" y="3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wind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899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wind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4441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wind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004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99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735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99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1001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99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9442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99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6173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8871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1959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500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5177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8206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9960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5990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05096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0906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God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3296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God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3163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God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862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God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5346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God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967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84493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</a:t>
            </a: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God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7703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</a:t>
            </a: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God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6065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</a:t>
            </a: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God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4477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89015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27519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0946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82608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18895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69544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816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32199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37401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38343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73086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09238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59410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26527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79413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20293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00781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99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</a:t>
            </a: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953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He will deliver me….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62923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968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838200"/>
            <a:ext cx="12192000" cy="422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 of the wind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51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There’s no reason to fear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80427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22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arm is not short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58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497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He will deliver me….</a:t>
            </a:r>
            <a:endParaRPr lang="en-US" sz="7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5001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He will deliver me….</a:t>
            </a:r>
            <a:endParaRPr lang="en-US" sz="7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406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wind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504410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86980</TotalTime>
  <Words>250</Words>
  <Application>Microsoft Office PowerPoint</Application>
  <PresentationFormat>Widescreen</PresentationFormat>
  <Paragraphs>54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2013-04-15T18:25:19Z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