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5"/>
  </p:notesMasterIdLst>
  <p:sldIdLst>
    <p:sldId id="1223" r:id="rId2"/>
    <p:sldId id="1273" r:id="rId3"/>
    <p:sldId id="1272" r:id="rId4"/>
    <p:sldId id="1271" r:id="rId5"/>
    <p:sldId id="1270" r:id="rId6"/>
    <p:sldId id="1269" r:id="rId7"/>
    <p:sldId id="1268" r:id="rId8"/>
    <p:sldId id="1228" r:id="rId9"/>
    <p:sldId id="1267" r:id="rId10"/>
    <p:sldId id="1266" r:id="rId11"/>
    <p:sldId id="1265" r:id="rId12"/>
    <p:sldId id="1227" r:id="rId13"/>
    <p:sldId id="1264" r:id="rId14"/>
    <p:sldId id="1263" r:id="rId15"/>
    <p:sldId id="1262" r:id="rId16"/>
    <p:sldId id="1229" r:id="rId17"/>
    <p:sldId id="1255" r:id="rId18"/>
    <p:sldId id="1261" r:id="rId19"/>
    <p:sldId id="1260" r:id="rId20"/>
    <p:sldId id="1259" r:id="rId21"/>
    <p:sldId id="1230" r:id="rId22"/>
    <p:sldId id="1258" r:id="rId23"/>
    <p:sldId id="1257" r:id="rId24"/>
    <p:sldId id="1256" r:id="rId25"/>
    <p:sldId id="1249" r:id="rId26"/>
    <p:sldId id="1254" r:id="rId27"/>
    <p:sldId id="1253" r:id="rId28"/>
    <p:sldId id="1252" r:id="rId29"/>
    <p:sldId id="1251" r:id="rId30"/>
    <p:sldId id="1250" r:id="rId31"/>
    <p:sldId id="1248" r:id="rId32"/>
    <p:sldId id="1231" r:id="rId33"/>
    <p:sldId id="1244" r:id="rId34"/>
    <p:sldId id="1247" r:id="rId35"/>
    <p:sldId id="1246" r:id="rId36"/>
    <p:sldId id="1245" r:id="rId37"/>
    <p:sldId id="1243" r:id="rId38"/>
    <p:sldId id="1242" r:id="rId39"/>
    <p:sldId id="1241" r:id="rId40"/>
    <p:sldId id="1232" r:id="rId41"/>
    <p:sldId id="1240" r:id="rId42"/>
    <p:sldId id="1239" r:id="rId43"/>
    <p:sldId id="1238" r:id="rId44"/>
    <p:sldId id="1237" r:id="rId45"/>
    <p:sldId id="1233" r:id="rId46"/>
    <p:sldId id="1234" r:id="rId47"/>
    <p:sldId id="1235" r:id="rId48"/>
    <p:sldId id="1236" r:id="rId49"/>
    <p:sldId id="1276" r:id="rId50"/>
    <p:sldId id="1274" r:id="rId51"/>
    <p:sldId id="1224" r:id="rId52"/>
    <p:sldId id="1226" r:id="rId53"/>
    <p:sldId id="1225" r:id="rId5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77" autoAdjust="0"/>
    <p:restoredTop sz="94550" autoAdjust="0"/>
  </p:normalViewPr>
  <p:slideViewPr>
    <p:cSldViewPr>
      <p:cViewPr varScale="1">
        <p:scale>
          <a:sx n="81" d="100"/>
          <a:sy n="81" d="100"/>
        </p:scale>
        <p:origin x="8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wind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899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wind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4441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wind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004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772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735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772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1001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772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9442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772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6173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8871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1959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500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275177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8206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9960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5990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05096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0906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32960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3163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862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5346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9676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84493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7703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6065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no reason to fear</a:t>
            </a: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4477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89015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27519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0946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82608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18895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69544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816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</a:p>
        </p:txBody>
      </p:sp>
    </p:spTree>
    <p:extLst>
      <p:ext uri="{BB962C8B-B14F-4D97-AF65-F5344CB8AC3E}">
        <p14:creationId xmlns:p14="http://schemas.microsoft.com/office/powerpoint/2010/main" val="27932199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arm is not short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37401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525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38343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525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73086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525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09238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525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59410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525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26527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525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79413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525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52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20293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525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place….</a:t>
            </a:r>
            <a:endParaRPr lang="en-US" sz="52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00781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772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</a:t>
            </a: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</a:t>
            </a: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953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He will deliver me….</a:t>
            </a:r>
          </a:p>
        </p:txBody>
      </p:sp>
    </p:spTree>
    <p:extLst>
      <p:ext uri="{BB962C8B-B14F-4D97-AF65-F5344CB8AC3E}">
        <p14:creationId xmlns:p14="http://schemas.microsoft.com/office/powerpoint/2010/main" val="4362923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968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85901"/>
            <a:ext cx="9144000" cy="321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</a:t>
            </a:r>
          </a:p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 of the wind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389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</a:p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There’s no reason to fear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80427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1"/>
            <a:ext cx="9144000" cy="321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arm is not short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</a:p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525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</a:t>
            </a:r>
            <a:endParaRPr lang="en-US" sz="52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58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</a:p>
        </p:txBody>
      </p:sp>
    </p:spTree>
    <p:extLst>
      <p:ext uri="{BB962C8B-B14F-4D97-AF65-F5344CB8AC3E}">
        <p14:creationId xmlns:p14="http://schemas.microsoft.com/office/powerpoint/2010/main" val="357497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He will deliver me….</a:t>
            </a:r>
          </a:p>
        </p:txBody>
      </p:sp>
    </p:spTree>
    <p:extLst>
      <p:ext uri="{BB962C8B-B14F-4D97-AF65-F5344CB8AC3E}">
        <p14:creationId xmlns:p14="http://schemas.microsoft.com/office/powerpoint/2010/main" val="3115001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1"/>
            <a:ext cx="9144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me….</a:t>
            </a:r>
            <a:b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He will deliver me….</a:t>
            </a:r>
          </a:p>
        </p:txBody>
      </p:sp>
    </p:spTree>
    <p:extLst>
      <p:ext uri="{BB962C8B-B14F-4D97-AF65-F5344CB8AC3E}">
        <p14:creationId xmlns:p14="http://schemas.microsoft.com/office/powerpoint/2010/main" val="1874062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28850"/>
            <a:ext cx="9144000" cy="213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wind</a:t>
            </a:r>
            <a:br>
              <a:rPr lang="en-US" sz="52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2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504410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86981</TotalTime>
  <Words>250</Words>
  <Application>Microsoft Office PowerPoint</Application>
  <PresentationFormat>On-screen Show (4:3)</PresentationFormat>
  <Paragraphs>54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538</cp:revision>
  <dcterms:created xsi:type="dcterms:W3CDTF">2000-04-04T23:34:29Z</dcterms:created>
  <dcterms:modified xsi:type="dcterms:W3CDTF">2013-04-15T18:26:02Z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