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3" r:id="rId4"/>
    <p:sldId id="288" r:id="rId5"/>
    <p:sldId id="258" r:id="rId6"/>
    <p:sldId id="284" r:id="rId7"/>
    <p:sldId id="274" r:id="rId8"/>
    <p:sldId id="285" r:id="rId9"/>
    <p:sldId id="286" r:id="rId10"/>
    <p:sldId id="287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12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C/9/" TargetMode="Externa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G/1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 Me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26670"/>
            <a:ext cx="9160867" cy="3239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2667000"/>
            <a:ext cx="9160867" cy="4191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" y="294540"/>
            <a:ext cx="89154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will deliver me…  He will deliver me…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rides the wings of the wind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He will deliver me…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His ear is not deaf that He cannot hear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He’s a Mighty God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there’s no reason to fear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His arm is not short that he cannot save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know He’s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me to higher place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61431" y="4371169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40060" y="101910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76400" y="34800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62200" y="1764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29400" y="1699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23768" y="18430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08334" y="26670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5979187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" y="59791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will deliver 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will deliver 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rides the wings of the wind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He will deliver me….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30194" y="282995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3792" y="6118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2800" y="3886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84667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will deliver 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will deliver 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rides the wings of the wind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He will deliver me….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30194" y="282995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3792" y="6118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2800" y="3886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will deliver 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will deliver 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rides the wings of the wind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He will deliver me….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30194" y="282995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3792" y="6118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2800" y="3886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4087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ear is not deaf that He cannot hear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He’s a Mighty God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there’s no reason to fear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His arm is not short that He cannot save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know He’s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me to a higher place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40104" y="2870555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19200" y="63122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00800" y="5015623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0466" y="50156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19200" y="388252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ear is not deaf that He cannot hear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He’s a Mighty God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there’s no reason to fear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His arm is not short that He cannot save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know He’s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me to a higher place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40104" y="2870555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19200" y="63122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00800" y="5015623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0466" y="50156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19200" y="388252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68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Tag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rides the wings of the wind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He will deliver 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rides the wings of the wind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He will deliver me….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9098" y="60236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1704" y="16586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37996" y="279557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60602" y="38518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531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rides the wings of the wind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He will deliver ………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me….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9098" y="60236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7200" y="2590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40528" y="16764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0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3621</TotalTime>
  <Words>280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46</cp:revision>
  <dcterms:created xsi:type="dcterms:W3CDTF">2011-03-14T11:27:39Z</dcterms:created>
  <dcterms:modified xsi:type="dcterms:W3CDTF">2013-04-15T19:13:56Z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